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59" r:id="rId7"/>
    <p:sldId id="263" r:id="rId8"/>
    <p:sldId id="262" r:id="rId9"/>
    <p:sldId id="264" r:id="rId10"/>
    <p:sldId id="265" r:id="rId11"/>
    <p:sldId id="267" r:id="rId12"/>
    <p:sldId id="266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31E"/>
    <a:srgbClr val="9A031E"/>
    <a:srgbClr val="122454"/>
    <a:srgbClr val="0063CC"/>
    <a:srgbClr val="FF99C8"/>
    <a:srgbClr val="80ED99"/>
    <a:srgbClr val="FCF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B1CC8-B0F7-4D76-A97D-2B969E04C414}" v="15" dt="2023-11-06T09:34:07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Williams" userId="1dd015d5-bb24-47ae-bffe-383fe3d60310" providerId="ADAL" clId="{6ADB1CC8-B0F7-4D76-A97D-2B969E04C414}"/>
    <pc:docChg chg="custSel addSld modSld sldOrd">
      <pc:chgData name="Sarah Williams" userId="1dd015d5-bb24-47ae-bffe-383fe3d60310" providerId="ADAL" clId="{6ADB1CC8-B0F7-4D76-A97D-2B969E04C414}" dt="2023-11-06T09:34:35.931" v="126" actId="14100"/>
      <pc:docMkLst>
        <pc:docMk/>
      </pc:docMkLst>
      <pc:sldChg chg="addSp delSp modSp add mod">
        <pc:chgData name="Sarah Williams" userId="1dd015d5-bb24-47ae-bffe-383fe3d60310" providerId="ADAL" clId="{6ADB1CC8-B0F7-4D76-A97D-2B969E04C414}" dt="2023-11-06T09:34:35.931" v="126" actId="14100"/>
        <pc:sldMkLst>
          <pc:docMk/>
          <pc:sldMk cId="564840194" sldId="266"/>
        </pc:sldMkLst>
        <pc:spChg chg="mod">
          <ac:chgData name="Sarah Williams" userId="1dd015d5-bb24-47ae-bffe-383fe3d60310" providerId="ADAL" clId="{6ADB1CC8-B0F7-4D76-A97D-2B969E04C414}" dt="2023-11-03T11:29:13.851" v="49" actId="20577"/>
          <ac:spMkLst>
            <pc:docMk/>
            <pc:sldMk cId="564840194" sldId="266"/>
            <ac:spMk id="2" creationId="{67B50CE8-407C-DD26-CC52-42204BBBA619}"/>
          </ac:spMkLst>
        </pc:spChg>
        <pc:graphicFrameChg chg="add del mod">
          <ac:chgData name="Sarah Williams" userId="1dd015d5-bb24-47ae-bffe-383fe3d60310" providerId="ADAL" clId="{6ADB1CC8-B0F7-4D76-A97D-2B969E04C414}" dt="2023-11-06T09:33:11.791" v="115" actId="478"/>
          <ac:graphicFrameMkLst>
            <pc:docMk/>
            <pc:sldMk cId="564840194" sldId="266"/>
            <ac:graphicFrameMk id="3" creationId="{B90BD04B-3518-8C75-9F5D-F371EDBF73F3}"/>
          </ac:graphicFrameMkLst>
        </pc:graphicFrameChg>
        <pc:graphicFrameChg chg="add del mod">
          <ac:chgData name="Sarah Williams" userId="1dd015d5-bb24-47ae-bffe-383fe3d60310" providerId="ADAL" clId="{6ADB1CC8-B0F7-4D76-A97D-2B969E04C414}" dt="2023-11-06T09:33:39.919" v="121" actId="478"/>
          <ac:graphicFrameMkLst>
            <pc:docMk/>
            <pc:sldMk cId="564840194" sldId="266"/>
            <ac:graphicFrameMk id="4" creationId="{B90BD04B-3518-8C75-9F5D-F371EDBF73F3}"/>
          </ac:graphicFrameMkLst>
        </pc:graphicFrameChg>
        <pc:graphicFrameChg chg="add mod">
          <ac:chgData name="Sarah Williams" userId="1dd015d5-bb24-47ae-bffe-383fe3d60310" providerId="ADAL" clId="{6ADB1CC8-B0F7-4D76-A97D-2B969E04C414}" dt="2023-11-06T09:33:35.152" v="120" actId="1076"/>
          <ac:graphicFrameMkLst>
            <pc:docMk/>
            <pc:sldMk cId="564840194" sldId="266"/>
            <ac:graphicFrameMk id="5" creationId="{B90BD04B-3518-8C75-9F5D-F371EDBF73F3}"/>
          </ac:graphicFrameMkLst>
        </pc:graphicFrameChg>
        <pc:graphicFrameChg chg="add mod">
          <ac:chgData name="Sarah Williams" userId="1dd015d5-bb24-47ae-bffe-383fe3d60310" providerId="ADAL" clId="{6ADB1CC8-B0F7-4D76-A97D-2B969E04C414}" dt="2023-11-03T11:31:25.724" v="72" actId="14100"/>
          <ac:graphicFrameMkLst>
            <pc:docMk/>
            <pc:sldMk cId="564840194" sldId="266"/>
            <ac:graphicFrameMk id="6" creationId="{B90BD04B-3518-8C75-9F5D-F371EDBF73F3}"/>
          </ac:graphicFrameMkLst>
        </pc:graphicFrameChg>
        <pc:graphicFrameChg chg="add mod">
          <ac:chgData name="Sarah Williams" userId="1dd015d5-bb24-47ae-bffe-383fe3d60310" providerId="ADAL" clId="{6ADB1CC8-B0F7-4D76-A97D-2B969E04C414}" dt="2023-11-06T09:34:35.931" v="126" actId="14100"/>
          <ac:graphicFrameMkLst>
            <pc:docMk/>
            <pc:sldMk cId="564840194" sldId="266"/>
            <ac:graphicFrameMk id="7" creationId="{B90BD04B-3518-8C75-9F5D-F371EDBF73F3}"/>
          </ac:graphicFrameMkLst>
        </pc:graphicFrameChg>
        <pc:graphicFrameChg chg="add mod">
          <ac:chgData name="Sarah Williams" userId="1dd015d5-bb24-47ae-bffe-383fe3d60310" providerId="ADAL" clId="{6ADB1CC8-B0F7-4D76-A97D-2B969E04C414}" dt="2023-11-06T09:34:32.451" v="125" actId="14100"/>
          <ac:graphicFrameMkLst>
            <pc:docMk/>
            <pc:sldMk cId="564840194" sldId="266"/>
            <ac:graphicFrameMk id="8" creationId="{B90BD04B-3518-8C75-9F5D-F371EDBF73F3}"/>
          </ac:graphicFrameMkLst>
        </pc:graphicFrameChg>
        <pc:picChg chg="del">
          <ac:chgData name="Sarah Williams" userId="1dd015d5-bb24-47ae-bffe-383fe3d60310" providerId="ADAL" clId="{6ADB1CC8-B0F7-4D76-A97D-2B969E04C414}" dt="2023-11-03T11:29:15.546" v="50" actId="478"/>
          <ac:picMkLst>
            <pc:docMk/>
            <pc:sldMk cId="564840194" sldId="266"/>
            <ac:picMk id="5" creationId="{80FBFBBA-DDC8-B2FC-765F-29C85F1F371A}"/>
          </ac:picMkLst>
        </pc:picChg>
        <pc:picChg chg="del">
          <ac:chgData name="Sarah Williams" userId="1dd015d5-bb24-47ae-bffe-383fe3d60310" providerId="ADAL" clId="{6ADB1CC8-B0F7-4D76-A97D-2B969E04C414}" dt="2023-11-03T11:28:57.641" v="1" actId="478"/>
          <ac:picMkLst>
            <pc:docMk/>
            <pc:sldMk cId="564840194" sldId="266"/>
            <ac:picMk id="7" creationId="{58BA8390-976A-CB04-7AC5-015F6D0474C5}"/>
          </ac:picMkLst>
        </pc:picChg>
      </pc:sldChg>
      <pc:sldChg chg="modSp add mod ord">
        <pc:chgData name="Sarah Williams" userId="1dd015d5-bb24-47ae-bffe-383fe3d60310" providerId="ADAL" clId="{6ADB1CC8-B0F7-4D76-A97D-2B969E04C414}" dt="2023-11-03T11:33:42.322" v="111" actId="20577"/>
        <pc:sldMkLst>
          <pc:docMk/>
          <pc:sldMk cId="901502097" sldId="267"/>
        </pc:sldMkLst>
        <pc:spChg chg="mod">
          <ac:chgData name="Sarah Williams" userId="1dd015d5-bb24-47ae-bffe-383fe3d60310" providerId="ADAL" clId="{6ADB1CC8-B0F7-4D76-A97D-2B969E04C414}" dt="2023-11-03T11:33:42.322" v="111" actId="20577"/>
          <ac:spMkLst>
            <pc:docMk/>
            <pc:sldMk cId="901502097" sldId="267"/>
            <ac:spMk id="2" creationId="{16AFD29E-706E-5340-A8F6-795A02B5B0F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[</a:t>
            </a:r>
            <a:r>
              <a:rPr lang="en-US" b="1" dirty="0"/>
              <a:t>Coaches</a:t>
            </a:r>
            <a:r>
              <a:rPr lang="en-US" b="1" baseline="0" dirty="0"/>
              <a:t> L2 Diploma]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EA-4CBD-98AD-7407BF115B44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EA-4CBD-98AD-7407BF115B44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EA-4CBD-98AD-7407BF115B44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EA-4CBD-98AD-7407BF115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EA-4CBD-98AD-7407BF115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[</a:t>
            </a:r>
            <a:r>
              <a:rPr lang="en-US" b="1" dirty="0"/>
              <a:t>HPCP</a:t>
            </a:r>
            <a:r>
              <a:rPr lang="en-US" baseline="0" dirty="0"/>
              <a:t>]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A1-4C3D-B9DA-0FF3A89596FF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A1-4C3D-B9DA-0FF3A89596FF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A1-4C3D-B9DA-0FF3A89596FF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A1-4C3D-B9DA-0FF3A89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A1-4C3D-B9DA-0FF3A8959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[Level</a:t>
            </a:r>
            <a:r>
              <a:rPr lang="en-US" baseline="0"/>
              <a:t> 1]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2-4CA8-90EE-C54A80D2CF69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2-4CA8-90EE-C54A80D2CF69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F2-4CA8-90EE-C54A80D2CF69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2-4CA8-90EE-C54A80D2C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106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F2-4CA8-90EE-C54A80D2C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[Level</a:t>
            </a:r>
            <a:r>
              <a:rPr lang="en-US" baseline="0"/>
              <a:t> 2]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A4-4ADA-B0AB-C9C30AF8C8CC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A4-4ADA-B0AB-C9C30AF8C8C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A4-4ADA-B0AB-C9C30AF8C8C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A4-4ADA-B0AB-C9C30AF8C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A4-4ADA-B0AB-C9C30AF8C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573B-AD31-3647-ABD7-C436837061B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3F968-2355-764A-B1D8-007C37DE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8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AB55BEF-F0C2-B443-905C-E89ABBE639A8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1232" r="1232"/>
          <a:stretch/>
        </p:blipFill>
        <p:spPr>
          <a:xfrm>
            <a:off x="9312000" y="0"/>
            <a:ext cx="2880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4761BC-941B-2444-9DF4-2A2CAFFDFE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990901" y="2814032"/>
            <a:ext cx="1522197" cy="122993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6E47E78-5A21-2744-B62F-B56A84A26A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1514" y="2197684"/>
            <a:ext cx="8126896" cy="1817848"/>
          </a:xfrm>
        </p:spPr>
        <p:txBody>
          <a:bodyPr anchor="b" anchorCtr="0"/>
          <a:lstStyle>
            <a:lvl1pPr algn="l">
              <a:defRPr sz="6000">
                <a:solidFill>
                  <a:srgbClr val="9A031E"/>
                </a:solidFill>
              </a:defRPr>
            </a:lvl1pPr>
          </a:lstStyle>
          <a:p>
            <a:r>
              <a:rPr lang="en-GB" dirty="0"/>
              <a:t>This is a cover slide title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AF8425C-11DB-2844-976D-2C655DC07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15" y="4268808"/>
            <a:ext cx="7742548" cy="96153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39DAC98-E3D9-D64D-88F5-E4547E23F5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1514" y="2197684"/>
            <a:ext cx="8126896" cy="1817848"/>
          </a:xfrm>
        </p:spPr>
        <p:txBody>
          <a:bodyPr anchor="b" anchorCtr="0"/>
          <a:lstStyle>
            <a:lvl1pPr algn="l">
              <a:defRPr sz="6000">
                <a:solidFill>
                  <a:srgbClr val="9A031E"/>
                </a:solidFill>
              </a:defRPr>
            </a:lvl1pPr>
          </a:lstStyle>
          <a:p>
            <a:r>
              <a:rPr lang="en-GB" dirty="0"/>
              <a:t>This is a </a:t>
            </a:r>
            <a:br>
              <a:rPr lang="en-GB" dirty="0"/>
            </a:br>
            <a:r>
              <a:rPr lang="en-GB" dirty="0"/>
              <a:t>section slide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9F7B3ED-A1AF-D749-84CB-96863756B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15" y="4268808"/>
            <a:ext cx="7742548" cy="96153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07A45E-35C1-A643-86C0-84E20E43F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0452" b="20452"/>
          <a:stretch/>
        </p:blipFill>
        <p:spPr>
          <a:xfrm>
            <a:off x="765" y="6677696"/>
            <a:ext cx="12204000" cy="18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38B51C-7B2B-9E41-9F44-AA091F7718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340135" y="5967079"/>
            <a:ext cx="608988" cy="4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2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9BFB-FB63-6F49-BA24-9E564E1977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1554" y="1857725"/>
            <a:ext cx="9192626" cy="3142550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3500">
                <a:solidFill>
                  <a:srgbClr val="9A031E"/>
                </a:solidFill>
              </a:defRPr>
            </a:lvl1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2CE14-CC61-CB48-B1BB-B977B3A3A6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0452" b="20452"/>
          <a:stretch/>
        </p:blipFill>
        <p:spPr>
          <a:xfrm>
            <a:off x="765" y="6677696"/>
            <a:ext cx="12204000" cy="1803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BB2D7A-58E8-529E-96EA-4E311F1EFF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340135" y="5967079"/>
            <a:ext cx="608988" cy="4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3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22788-EB5D-554D-A0AB-64FB668F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35" y="381431"/>
            <a:ext cx="9889503" cy="473861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rgbClr val="9A031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ED4D5-2FBE-BA4A-B1E1-B0FDACA523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0452" b="20452"/>
          <a:stretch/>
        </p:blipFill>
        <p:spPr>
          <a:xfrm>
            <a:off x="765" y="6677696"/>
            <a:ext cx="12204000" cy="180304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668098E-708C-A14F-9277-C1705EA1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35" y="12762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4655EA-A952-94ED-ADCE-4769498CD2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340135" y="5967079"/>
            <a:ext cx="608988" cy="4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2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9548D1-1F09-774C-B66B-5D76C66CA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146" y="1338069"/>
            <a:ext cx="5139665" cy="43513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ED4D5-2FBE-BA4A-B1E1-B0FDACA523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0452" b="20452"/>
          <a:stretch/>
        </p:blipFill>
        <p:spPr>
          <a:xfrm>
            <a:off x="765" y="6677696"/>
            <a:ext cx="12204000" cy="18030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A81F206-35C6-8A42-AF24-36847E2319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5868857" cy="6858000"/>
          </a:xfrm>
          <a:solidFill>
            <a:schemeClr val="bg2"/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0898E40B-8B72-A14A-8DFD-DFDB48C9E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3145" y="381431"/>
            <a:ext cx="4627945" cy="811643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rgbClr val="9A031E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A1EE2C-DADA-89E6-2138-45A359F736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340135" y="5967079"/>
            <a:ext cx="608988" cy="4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2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457E6D5-D66B-A24B-B93B-16D0EC3F0F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858000"/>
          </a:xfrm>
          <a:solidFill>
            <a:schemeClr val="bg2"/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68A7ED-2A78-F448-9E3A-18717F56F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14192"/>
            <a:ext cx="5264150" cy="5021000"/>
          </a:xfrm>
        </p:spPr>
        <p:txBody>
          <a:bodyPr anchor="ctr" anchorCtr="0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full page image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AFFA2C4-07BA-C14E-858A-50002647C1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1514" y="2197684"/>
            <a:ext cx="8126896" cy="1817848"/>
          </a:xfrm>
        </p:spPr>
        <p:txBody>
          <a:bodyPr anchor="b" anchorCtr="0"/>
          <a:lstStyle>
            <a:lvl1pPr algn="l">
              <a:defRPr sz="6000">
                <a:solidFill>
                  <a:srgbClr val="9A031E"/>
                </a:solidFill>
              </a:defRPr>
            </a:lvl1pPr>
          </a:lstStyle>
          <a:p>
            <a:r>
              <a:rPr lang="en-GB" dirty="0"/>
              <a:t>This is an </a:t>
            </a:r>
            <a:br>
              <a:rPr lang="en-GB" dirty="0"/>
            </a:br>
            <a:r>
              <a:rPr lang="en-GB" dirty="0"/>
              <a:t>end slide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B540D97-8EA3-FF48-BA68-62C7928EF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15" y="4268808"/>
            <a:ext cx="7742548" cy="961534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CD8198-67F4-CB4E-9F84-EFF15E90ED6F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1232" r="1232"/>
          <a:stretch/>
        </p:blipFill>
        <p:spPr>
          <a:xfrm>
            <a:off x="9312000" y="0"/>
            <a:ext cx="2880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A74F47-77DC-7945-8E5D-C5995DC01C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990901" y="2814032"/>
            <a:ext cx="1522197" cy="122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8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C8EE7-59D3-5744-A703-E3352F7E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C78C4-40CA-B749-B358-4FE718A76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7" r:id="rId3"/>
    <p:sldLayoutId id="2147483654" r:id="rId4"/>
    <p:sldLayoutId id="2147483679" r:id="rId5"/>
    <p:sldLayoutId id="2147483651" r:id="rId6"/>
    <p:sldLayoutId id="2147483678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A9031E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East Midlands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6D529-E64E-BB4F-8CE5-B8F24B2EA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AGM Statistics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B715132-A3C5-A8A0-DF1F-1656F40F6E5D}"/>
              </a:ext>
            </a:extLst>
          </p:cNvPr>
          <p:cNvSpPr txBox="1">
            <a:spLocks/>
          </p:cNvSpPr>
          <p:nvPr/>
        </p:nvSpPr>
        <p:spPr>
          <a:xfrm>
            <a:off x="1071515" y="5230342"/>
            <a:ext cx="6747777" cy="566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0" dirty="0"/>
              <a:t>04/11/2023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31398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D422A2A-B5A7-C14C-BCF5-2E34BDF33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81534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Clubs</a:t>
            </a:r>
          </a:p>
        </p:txBody>
      </p:sp>
    </p:spTree>
    <p:extLst>
      <p:ext uri="{BB962C8B-B14F-4D97-AF65-F5344CB8AC3E}">
        <p14:creationId xmlns:p14="http://schemas.microsoft.com/office/powerpoint/2010/main" val="94174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Clubs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41BE39-0B29-32D8-BD92-DE863A46248F}"/>
              </a:ext>
            </a:extLst>
          </p:cNvPr>
          <p:cNvSpPr txBox="1"/>
          <p:nvPr/>
        </p:nvSpPr>
        <p:spPr>
          <a:xfrm>
            <a:off x="1571625" y="1304925"/>
            <a:ext cx="23907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50</a:t>
            </a:r>
          </a:p>
          <a:p>
            <a:pPr algn="ctr"/>
            <a:r>
              <a:rPr lang="en-GB" dirty="0"/>
              <a:t>Total Affiliated Clubs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81AF4D-29D8-FFAA-C9D1-949AD5D9D9FC}"/>
              </a:ext>
            </a:extLst>
          </p:cNvPr>
          <p:cNvSpPr txBox="1"/>
          <p:nvPr/>
        </p:nvSpPr>
        <p:spPr>
          <a:xfrm>
            <a:off x="4572000" y="1285994"/>
            <a:ext cx="23907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4053</a:t>
            </a:r>
          </a:p>
          <a:p>
            <a:pPr algn="ctr"/>
            <a:r>
              <a:rPr lang="en-GB" dirty="0"/>
              <a:t>Total Club Members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21067-0779-2F5F-CFF7-E2612BA666BC}"/>
              </a:ext>
            </a:extLst>
          </p:cNvPr>
          <p:cNvSpPr txBox="1"/>
          <p:nvPr/>
        </p:nvSpPr>
        <p:spPr>
          <a:xfrm>
            <a:off x="7486650" y="1258133"/>
            <a:ext cx="31337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81</a:t>
            </a:r>
          </a:p>
          <a:p>
            <a:pPr algn="ctr"/>
            <a:r>
              <a:rPr lang="en-GB" dirty="0"/>
              <a:t>Average Members per Club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4F2002-00C1-E414-4E5E-5E83FC8CE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35" y="2503725"/>
            <a:ext cx="5397140" cy="34659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3949DF-99FE-89B0-8B71-00B5FDB3A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662" y="2554777"/>
            <a:ext cx="5397140" cy="33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3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2067-3A58-2868-ADC4-513B4DD4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Club Locations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C26259-5D93-0DD0-ADEF-349E6ECF0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134" y="983720"/>
            <a:ext cx="8753732" cy="503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8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Clubs with Most Members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906797-2E8A-D9CD-5049-06367B8E8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26" y="881062"/>
            <a:ext cx="10451148" cy="487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6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362B-30AB-2583-86D8-39ACA640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Clubs Over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37451F-8F18-7820-5F98-E1432A13B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1004887"/>
            <a:ext cx="1083945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8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0CE8-407C-DD26-CC52-42204BBB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Club Members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FBFBBA-DDC8-B2FC-765F-29C85F1F3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726" y="1885699"/>
            <a:ext cx="5515140" cy="27767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BA8390-976A-CB04-7AC5-015F6D047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909762"/>
            <a:ext cx="5515141" cy="275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92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29E-706E-5340-A8F6-795A02B5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</a:t>
            </a:r>
          </a:p>
        </p:txBody>
      </p:sp>
    </p:spTree>
    <p:extLst>
      <p:ext uri="{BB962C8B-B14F-4D97-AF65-F5344CB8AC3E}">
        <p14:creationId xmlns:p14="http://schemas.microsoft.com/office/powerpoint/2010/main" val="90150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0CE8-407C-DD26-CC52-42204BBB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Coaching Statistics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0BD04B-3518-8C75-9F5D-F371EDBF7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2922270"/>
              </p:ext>
            </p:extLst>
          </p:nvPr>
        </p:nvGraphicFramePr>
        <p:xfrm>
          <a:off x="765313" y="3876261"/>
          <a:ext cx="4393095" cy="245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90BD04B-3518-8C75-9F5D-F371EDBF7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954319"/>
              </p:ext>
            </p:extLst>
          </p:nvPr>
        </p:nvGraphicFramePr>
        <p:xfrm>
          <a:off x="6589643" y="3800819"/>
          <a:ext cx="4661451" cy="253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0BD04B-3518-8C75-9F5D-F371EDBF73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139969"/>
              </p:ext>
            </p:extLst>
          </p:nvPr>
        </p:nvGraphicFramePr>
        <p:xfrm>
          <a:off x="586408" y="11613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90BD04B-3518-8C75-9F5D-F371EDBF73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586671"/>
              </p:ext>
            </p:extLst>
          </p:nvPr>
        </p:nvGraphicFramePr>
        <p:xfrm>
          <a:off x="6589643" y="1161361"/>
          <a:ext cx="4572000" cy="253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6484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itish Trithlon Nav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athlon England Presentation" id="{4379F678-EA1B-DE44-815A-401246381E09}" vid="{BB07F0CA-FF7F-F643-99A0-3DE383A81C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cd0887-bf64-445c-af28-3dc44b6ef079">
      <Terms xmlns="http://schemas.microsoft.com/office/infopath/2007/PartnerControls"/>
    </lcf76f155ced4ddcb4097134ff3c332f>
    <TaxCatchAll xmlns="3a1602ab-2fd5-486a-ae37-f98e28c767d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C64E3C4155C4B8C859C4C70CC1AA9" ma:contentTypeVersion="10" ma:contentTypeDescription="Create a new document." ma:contentTypeScope="" ma:versionID="5254eba1071cd1ee6e4adddb5db45017">
  <xsd:schema xmlns:xsd="http://www.w3.org/2001/XMLSchema" xmlns:xs="http://www.w3.org/2001/XMLSchema" xmlns:p="http://schemas.microsoft.com/office/2006/metadata/properties" xmlns:ns2="afcd0887-bf64-445c-af28-3dc44b6ef079" xmlns:ns3="3a1602ab-2fd5-486a-ae37-f98e28c767dd" targetNamespace="http://schemas.microsoft.com/office/2006/metadata/properties" ma:root="true" ma:fieldsID="263f7edf0d50381c781e5a0609cae6d2" ns2:_="" ns3:_="">
    <xsd:import namespace="afcd0887-bf64-445c-af28-3dc44b6ef079"/>
    <xsd:import namespace="3a1602ab-2fd5-486a-ae37-f98e28c767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d0887-bf64-445c-af28-3dc44b6ef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e1769dd-5e27-42a7-838e-bd92b8fd59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602ab-2fd5-486a-ae37-f98e28c767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de22a76-d9f3-40f2-b656-302b6b3e4cc4}" ma:internalName="TaxCatchAll" ma:showField="CatchAllData" ma:web="3a1602ab-2fd5-486a-ae37-f98e28c767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2EDCCD-AA02-4FB6-BE25-DC184600A405}">
  <ds:schemaRefs>
    <ds:schemaRef ds:uri="http://schemas.microsoft.com/office/2006/metadata/properties"/>
    <ds:schemaRef ds:uri="http://schemas.microsoft.com/office/infopath/2007/PartnerControls"/>
    <ds:schemaRef ds:uri="afcd0887-bf64-445c-af28-3dc44b6ef079"/>
    <ds:schemaRef ds:uri="3a1602ab-2fd5-486a-ae37-f98e28c767dd"/>
  </ds:schemaRefs>
</ds:datastoreItem>
</file>

<file path=customXml/itemProps2.xml><?xml version="1.0" encoding="utf-8"?>
<ds:datastoreItem xmlns:ds="http://schemas.openxmlformats.org/officeDocument/2006/customXml" ds:itemID="{AB56710C-0BD3-4349-B218-C088E3B9D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6AD95-066E-4176-AE5E-C4E44045F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d0887-bf64-445c-af28-3dc44b6ef079"/>
    <ds:schemaRef ds:uri="3a1602ab-2fd5-486a-ae37-f98e28c767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Triathlon England Presentation</Template>
  <TotalTime>31</TotalTime>
  <Words>80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East Midlands</vt:lpstr>
      <vt:lpstr>Clubs</vt:lpstr>
      <vt:lpstr>Clubs Overview</vt:lpstr>
      <vt:lpstr>Club Locations</vt:lpstr>
      <vt:lpstr>Clubs with Most Members</vt:lpstr>
      <vt:lpstr>Clubs Over Time</vt:lpstr>
      <vt:lpstr>Club Members</vt:lpstr>
      <vt:lpstr>Coaching</vt:lpstr>
      <vt:lpstr>Coaching Statistics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Midlands</dc:title>
  <dc:creator>Connor Hein-Jones</dc:creator>
  <cp:lastModifiedBy>Sarah Williams</cp:lastModifiedBy>
  <cp:revision>1</cp:revision>
  <dcterms:created xsi:type="dcterms:W3CDTF">2023-11-03T10:25:26Z</dcterms:created>
  <dcterms:modified xsi:type="dcterms:W3CDTF">2023-11-06T09:34:41Z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0x010100B0EC64E3C4155C4B8C859C4C70CC1AA9</vt:lpwstr>
  </property>
</Properties>
</file>