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31E"/>
    <a:srgbClr val="9A031E"/>
    <a:srgbClr val="122454"/>
    <a:srgbClr val="0063CC"/>
    <a:srgbClr val="FF99C8"/>
    <a:srgbClr val="80ED99"/>
    <a:srgbClr val="FCF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E1DFE-ADD0-48AA-822E-E4D8F8BAEE64}" v="126" dt="2022-10-07T12:35:27.388"/>
    <p1510:client id="{C6108840-138A-4311-8142-A7F5A3BF994E}" v="19" dt="2022-10-06T15:12:04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Hein-Jones" userId="194f82a9-ec51-4894-9fb5-6e95ad1b93d2" providerId="ADAL" clId="{4D2E1DFE-ADD0-48AA-822E-E4D8F8BAEE64}"/>
    <pc:docChg chg="undo custSel modSld replTag delTag">
      <pc:chgData name="Connor Hein-Jones" userId="194f82a9-ec51-4894-9fb5-6e95ad1b93d2" providerId="ADAL" clId="{4D2E1DFE-ADD0-48AA-822E-E4D8F8BAEE64}" dt="2022-10-07T12:35:36.115" v="1037"/>
      <pc:docMkLst>
        <pc:docMk/>
      </pc:docMkLst>
      <pc:sldChg chg="addSp delSp modSp mod">
        <pc:chgData name="Connor Hein-Jones" userId="194f82a9-ec51-4894-9fb5-6e95ad1b93d2" providerId="ADAL" clId="{4D2E1DFE-ADD0-48AA-822E-E4D8F8BAEE64}" dt="2022-10-07T12:35:32.821" v="1034" actId="1076"/>
        <pc:sldMkLst>
          <pc:docMk/>
          <pc:sldMk cId="941742667" sldId="258"/>
        </pc:sldMkLst>
        <pc:spChg chg="add mod">
          <ac:chgData name="Connor Hein-Jones" userId="194f82a9-ec51-4894-9fb5-6e95ad1b93d2" providerId="ADAL" clId="{4D2E1DFE-ADD0-48AA-822E-E4D8F8BAEE64}" dt="2022-10-07T11:18:58.110" v="2"/>
          <ac:spMkLst>
            <pc:docMk/>
            <pc:sldMk cId="941742667" sldId="258"/>
            <ac:spMk id="3" creationId="{A4440779-BFA8-F380-FDD6-67E98A4984B6}"/>
          </ac:spMkLst>
        </pc:spChg>
        <pc:spChg chg="add mod">
          <ac:chgData name="Connor Hein-Jones" userId="194f82a9-ec51-4894-9fb5-6e95ad1b93d2" providerId="ADAL" clId="{4D2E1DFE-ADD0-48AA-822E-E4D8F8BAEE64}" dt="2022-10-07T11:19:47.768" v="23"/>
          <ac:spMkLst>
            <pc:docMk/>
            <pc:sldMk cId="941742667" sldId="258"/>
            <ac:spMk id="7" creationId="{A4440779-BFA8-F380-FDD6-67E98A4984B6}"/>
          </ac:spMkLst>
        </pc:spChg>
        <pc:spChg chg="add mod">
          <ac:chgData name="Connor Hein-Jones" userId="194f82a9-ec51-4894-9fb5-6e95ad1b93d2" providerId="ADAL" clId="{4D2E1DFE-ADD0-48AA-822E-E4D8F8BAEE64}" dt="2022-10-07T11:42:51.064" v="50"/>
          <ac:spMkLst>
            <pc:docMk/>
            <pc:sldMk cId="941742667" sldId="258"/>
            <ac:spMk id="10" creationId="{9592E30A-7765-78D3-2B63-689A0DBB64FD}"/>
          </ac:spMkLst>
        </pc:spChg>
        <pc:spChg chg="add mod">
          <ac:chgData name="Connor Hein-Jones" userId="194f82a9-ec51-4894-9fb5-6e95ad1b93d2" providerId="ADAL" clId="{4D2E1DFE-ADD0-48AA-822E-E4D8F8BAEE64}" dt="2022-10-07T11:42:51.064" v="50"/>
          <ac:spMkLst>
            <pc:docMk/>
            <pc:sldMk cId="941742667" sldId="258"/>
            <ac:spMk id="11" creationId="{F11F1DCA-1636-2DF0-FDFE-872B686F6387}"/>
          </ac:spMkLst>
        </pc:spChg>
        <pc:spChg chg="add del mod">
          <ac:chgData name="Connor Hein-Jones" userId="194f82a9-ec51-4894-9fb5-6e95ad1b93d2" providerId="ADAL" clId="{4D2E1DFE-ADD0-48AA-822E-E4D8F8BAEE64}" dt="2022-10-07T11:43:09.406" v="59"/>
          <ac:spMkLst>
            <pc:docMk/>
            <pc:sldMk cId="941742667" sldId="258"/>
            <ac:spMk id="14" creationId="{9592E30A-7765-78D3-2B63-689A0DBB64FD}"/>
          </ac:spMkLst>
        </pc:spChg>
        <pc:spChg chg="add del mod">
          <ac:chgData name="Connor Hein-Jones" userId="194f82a9-ec51-4894-9fb5-6e95ad1b93d2" providerId="ADAL" clId="{4D2E1DFE-ADD0-48AA-822E-E4D8F8BAEE64}" dt="2022-10-07T11:43:09.406" v="59"/>
          <ac:spMkLst>
            <pc:docMk/>
            <pc:sldMk cId="941742667" sldId="258"/>
            <ac:spMk id="16" creationId="{F11F1DCA-1636-2DF0-FDFE-872B686F6387}"/>
          </ac:spMkLst>
        </pc:spChg>
        <pc:spChg chg="add del mod">
          <ac:chgData name="Connor Hein-Jones" userId="194f82a9-ec51-4894-9fb5-6e95ad1b93d2" providerId="ADAL" clId="{4D2E1DFE-ADD0-48AA-822E-E4D8F8BAEE64}" dt="2022-10-07T11:43:55.878" v="83"/>
          <ac:spMkLst>
            <pc:docMk/>
            <pc:sldMk cId="941742667" sldId="258"/>
            <ac:spMk id="22" creationId="{1E7A8122-9F71-4382-8AF2-F214C8C689C8}"/>
          </ac:spMkLst>
        </pc:spChg>
        <pc:spChg chg="add del mod">
          <ac:chgData name="Connor Hein-Jones" userId="194f82a9-ec51-4894-9fb5-6e95ad1b93d2" providerId="ADAL" clId="{4D2E1DFE-ADD0-48AA-822E-E4D8F8BAEE64}" dt="2022-10-07T11:43:55.878" v="83"/>
          <ac:spMkLst>
            <pc:docMk/>
            <pc:sldMk cId="941742667" sldId="258"/>
            <ac:spMk id="24" creationId="{B4A0ACAD-AEE3-E26E-4FD3-5CA5BA6115DE}"/>
          </ac:spMkLst>
        </pc:spChg>
        <pc:spChg chg="add mod">
          <ac:chgData name="Connor Hein-Jones" userId="194f82a9-ec51-4894-9fb5-6e95ad1b93d2" providerId="ADAL" clId="{4D2E1DFE-ADD0-48AA-822E-E4D8F8BAEE64}" dt="2022-10-07T11:46:51.308" v="163"/>
          <ac:spMkLst>
            <pc:docMk/>
            <pc:sldMk cId="941742667" sldId="258"/>
            <ac:spMk id="29" creationId="{7D6F1A55-5D51-63EE-8C66-1A5057173EC1}"/>
          </ac:spMkLst>
        </pc:spChg>
        <pc:spChg chg="add mod">
          <ac:chgData name="Connor Hein-Jones" userId="194f82a9-ec51-4894-9fb5-6e95ad1b93d2" providerId="ADAL" clId="{4D2E1DFE-ADD0-48AA-822E-E4D8F8BAEE64}" dt="2022-10-07T11:46:51.308" v="163"/>
          <ac:spMkLst>
            <pc:docMk/>
            <pc:sldMk cId="941742667" sldId="258"/>
            <ac:spMk id="30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1:48:47.586" v="205" actId="478"/>
          <ac:spMkLst>
            <pc:docMk/>
            <pc:sldMk cId="941742667" sldId="258"/>
            <ac:spMk id="35" creationId="{7D6F1A55-5D51-63EE-8C66-1A5057173EC1}"/>
          </ac:spMkLst>
        </pc:spChg>
        <pc:spChg chg="add del mod">
          <ac:chgData name="Connor Hein-Jones" userId="194f82a9-ec51-4894-9fb5-6e95ad1b93d2" providerId="ADAL" clId="{4D2E1DFE-ADD0-48AA-822E-E4D8F8BAEE64}" dt="2022-10-07T11:48:47.586" v="205" actId="478"/>
          <ac:spMkLst>
            <pc:docMk/>
            <pc:sldMk cId="941742667" sldId="258"/>
            <ac:spMk id="36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1:51:37.937" v="223"/>
          <ac:spMkLst>
            <pc:docMk/>
            <pc:sldMk cId="941742667" sldId="258"/>
            <ac:spMk id="41" creationId="{9592E30A-7765-78D3-2B63-689A0DBB64FD}"/>
          </ac:spMkLst>
        </pc:spChg>
        <pc:spChg chg="add del mod">
          <ac:chgData name="Connor Hein-Jones" userId="194f82a9-ec51-4894-9fb5-6e95ad1b93d2" providerId="ADAL" clId="{4D2E1DFE-ADD0-48AA-822E-E4D8F8BAEE64}" dt="2022-10-07T11:51:37.937" v="223"/>
          <ac:spMkLst>
            <pc:docMk/>
            <pc:sldMk cId="941742667" sldId="258"/>
            <ac:spMk id="42" creationId="{1E7A8122-9F71-4382-8AF2-F214C8C689C8}"/>
          </ac:spMkLst>
        </pc:spChg>
        <pc:spChg chg="add del mod">
          <ac:chgData name="Connor Hein-Jones" userId="194f82a9-ec51-4894-9fb5-6e95ad1b93d2" providerId="ADAL" clId="{4D2E1DFE-ADD0-48AA-822E-E4D8F8BAEE64}" dt="2022-10-07T11:51:37.937" v="223"/>
          <ac:spMkLst>
            <pc:docMk/>
            <pc:sldMk cId="941742667" sldId="258"/>
            <ac:spMk id="43" creationId="{F11F1DCA-1636-2DF0-FDFE-872B686F6387}"/>
          </ac:spMkLst>
        </pc:spChg>
        <pc:spChg chg="add del mod">
          <ac:chgData name="Connor Hein-Jones" userId="194f82a9-ec51-4894-9fb5-6e95ad1b93d2" providerId="ADAL" clId="{4D2E1DFE-ADD0-48AA-822E-E4D8F8BAEE64}" dt="2022-10-07T11:51:37.937" v="223"/>
          <ac:spMkLst>
            <pc:docMk/>
            <pc:sldMk cId="941742667" sldId="258"/>
            <ac:spMk id="44" creationId="{B4A0ACAD-AEE3-E26E-4FD3-5CA5BA6115DE}"/>
          </ac:spMkLst>
        </pc:spChg>
        <pc:spChg chg="add del mod">
          <ac:chgData name="Connor Hein-Jones" userId="194f82a9-ec51-4894-9fb5-6e95ad1b93d2" providerId="ADAL" clId="{4D2E1DFE-ADD0-48AA-822E-E4D8F8BAEE64}" dt="2022-10-07T11:52:47.286" v="245"/>
          <ac:spMkLst>
            <pc:docMk/>
            <pc:sldMk cId="941742667" sldId="258"/>
            <ac:spMk id="48" creationId="{7D6F1A55-5D51-63EE-8C66-1A5057173EC1}"/>
          </ac:spMkLst>
        </pc:spChg>
        <pc:spChg chg="add del mod">
          <ac:chgData name="Connor Hein-Jones" userId="194f82a9-ec51-4894-9fb5-6e95ad1b93d2" providerId="ADAL" clId="{4D2E1DFE-ADD0-48AA-822E-E4D8F8BAEE64}" dt="2022-10-07T11:52:47.286" v="245"/>
          <ac:spMkLst>
            <pc:docMk/>
            <pc:sldMk cId="941742667" sldId="258"/>
            <ac:spMk id="49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1:53:33.494" v="264"/>
          <ac:spMkLst>
            <pc:docMk/>
            <pc:sldMk cId="941742667" sldId="258"/>
            <ac:spMk id="54" creationId="{9592E30A-7765-78D3-2B63-689A0DBB64FD}"/>
          </ac:spMkLst>
        </pc:spChg>
        <pc:spChg chg="add del mod">
          <ac:chgData name="Connor Hein-Jones" userId="194f82a9-ec51-4894-9fb5-6e95ad1b93d2" providerId="ADAL" clId="{4D2E1DFE-ADD0-48AA-822E-E4D8F8BAEE64}" dt="2022-10-07T11:53:33.494" v="264"/>
          <ac:spMkLst>
            <pc:docMk/>
            <pc:sldMk cId="941742667" sldId="258"/>
            <ac:spMk id="55" creationId="{1E7A8122-9F71-4382-8AF2-F214C8C689C8}"/>
          </ac:spMkLst>
        </pc:spChg>
        <pc:spChg chg="add del mod">
          <ac:chgData name="Connor Hein-Jones" userId="194f82a9-ec51-4894-9fb5-6e95ad1b93d2" providerId="ADAL" clId="{4D2E1DFE-ADD0-48AA-822E-E4D8F8BAEE64}" dt="2022-10-07T11:53:33.494" v="264"/>
          <ac:spMkLst>
            <pc:docMk/>
            <pc:sldMk cId="941742667" sldId="258"/>
            <ac:spMk id="56" creationId="{F11F1DCA-1636-2DF0-FDFE-872B686F6387}"/>
          </ac:spMkLst>
        </pc:spChg>
        <pc:spChg chg="add del mod">
          <ac:chgData name="Connor Hein-Jones" userId="194f82a9-ec51-4894-9fb5-6e95ad1b93d2" providerId="ADAL" clId="{4D2E1DFE-ADD0-48AA-822E-E4D8F8BAEE64}" dt="2022-10-07T11:53:33.494" v="264"/>
          <ac:spMkLst>
            <pc:docMk/>
            <pc:sldMk cId="941742667" sldId="258"/>
            <ac:spMk id="57" creationId="{B4A0ACAD-AEE3-E26E-4FD3-5CA5BA6115DE}"/>
          </ac:spMkLst>
        </pc:spChg>
        <pc:spChg chg="add del mod">
          <ac:chgData name="Connor Hein-Jones" userId="194f82a9-ec51-4894-9fb5-6e95ad1b93d2" providerId="ADAL" clId="{4D2E1DFE-ADD0-48AA-822E-E4D8F8BAEE64}" dt="2022-10-07T11:53:55.250" v="279"/>
          <ac:spMkLst>
            <pc:docMk/>
            <pc:sldMk cId="941742667" sldId="258"/>
            <ac:spMk id="61" creationId="{7D6F1A55-5D51-63EE-8C66-1A5057173EC1}"/>
          </ac:spMkLst>
        </pc:spChg>
        <pc:spChg chg="add del mod">
          <ac:chgData name="Connor Hein-Jones" userId="194f82a9-ec51-4894-9fb5-6e95ad1b93d2" providerId="ADAL" clId="{4D2E1DFE-ADD0-48AA-822E-E4D8F8BAEE64}" dt="2022-10-07T11:53:55.250" v="279"/>
          <ac:spMkLst>
            <pc:docMk/>
            <pc:sldMk cId="941742667" sldId="258"/>
            <ac:spMk id="62" creationId="{D4F44D5F-1AE2-8B0A-A257-824664AE874B}"/>
          </ac:spMkLst>
        </pc:spChg>
        <pc:spChg chg="add mod">
          <ac:chgData name="Connor Hein-Jones" userId="194f82a9-ec51-4894-9fb5-6e95ad1b93d2" providerId="ADAL" clId="{4D2E1DFE-ADD0-48AA-822E-E4D8F8BAEE64}" dt="2022-10-07T11:55:32.066" v="321"/>
          <ac:spMkLst>
            <pc:docMk/>
            <pc:sldMk cId="941742667" sldId="258"/>
            <ac:spMk id="64" creationId="{7D6F1A55-5D51-63EE-8C66-1A5057173EC1}"/>
          </ac:spMkLst>
        </pc:spChg>
        <pc:spChg chg="add mod">
          <ac:chgData name="Connor Hein-Jones" userId="194f82a9-ec51-4894-9fb5-6e95ad1b93d2" providerId="ADAL" clId="{4D2E1DFE-ADD0-48AA-822E-E4D8F8BAEE64}" dt="2022-10-07T11:55:32.066" v="321"/>
          <ac:spMkLst>
            <pc:docMk/>
            <pc:sldMk cId="941742667" sldId="258"/>
            <ac:spMk id="65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1:55:43.051" v="330"/>
          <ac:spMkLst>
            <pc:docMk/>
            <pc:sldMk cId="941742667" sldId="258"/>
            <ac:spMk id="68" creationId="{7D6F1A55-5D51-63EE-8C66-1A5057173EC1}"/>
          </ac:spMkLst>
        </pc:spChg>
        <pc:spChg chg="add del mod">
          <ac:chgData name="Connor Hein-Jones" userId="194f82a9-ec51-4894-9fb5-6e95ad1b93d2" providerId="ADAL" clId="{4D2E1DFE-ADD0-48AA-822E-E4D8F8BAEE64}" dt="2022-10-07T11:55:43.051" v="330"/>
          <ac:spMkLst>
            <pc:docMk/>
            <pc:sldMk cId="941742667" sldId="258"/>
            <ac:spMk id="69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1:59:34.136" v="353"/>
          <ac:spMkLst>
            <pc:docMk/>
            <pc:sldMk cId="941742667" sldId="258"/>
            <ac:spMk id="74" creationId="{9592E30A-7765-78D3-2B63-689A0DBB64FD}"/>
          </ac:spMkLst>
        </pc:spChg>
        <pc:spChg chg="add del mod">
          <ac:chgData name="Connor Hein-Jones" userId="194f82a9-ec51-4894-9fb5-6e95ad1b93d2" providerId="ADAL" clId="{4D2E1DFE-ADD0-48AA-822E-E4D8F8BAEE64}" dt="2022-10-07T11:59:34.136" v="353"/>
          <ac:spMkLst>
            <pc:docMk/>
            <pc:sldMk cId="941742667" sldId="258"/>
            <ac:spMk id="75" creationId="{1E7A8122-9F71-4382-8AF2-F214C8C689C8}"/>
          </ac:spMkLst>
        </pc:spChg>
        <pc:spChg chg="add del mod">
          <ac:chgData name="Connor Hein-Jones" userId="194f82a9-ec51-4894-9fb5-6e95ad1b93d2" providerId="ADAL" clId="{4D2E1DFE-ADD0-48AA-822E-E4D8F8BAEE64}" dt="2022-10-07T11:59:34.136" v="353"/>
          <ac:spMkLst>
            <pc:docMk/>
            <pc:sldMk cId="941742667" sldId="258"/>
            <ac:spMk id="76" creationId="{F11F1DCA-1636-2DF0-FDFE-872B686F6387}"/>
          </ac:spMkLst>
        </pc:spChg>
        <pc:spChg chg="add del mod">
          <ac:chgData name="Connor Hein-Jones" userId="194f82a9-ec51-4894-9fb5-6e95ad1b93d2" providerId="ADAL" clId="{4D2E1DFE-ADD0-48AA-822E-E4D8F8BAEE64}" dt="2022-10-07T11:59:34.136" v="353"/>
          <ac:spMkLst>
            <pc:docMk/>
            <pc:sldMk cId="941742667" sldId="258"/>
            <ac:spMk id="77" creationId="{B4A0ACAD-AEE3-E26E-4FD3-5CA5BA6115DE}"/>
          </ac:spMkLst>
        </pc:spChg>
        <pc:spChg chg="add del mod">
          <ac:chgData name="Connor Hein-Jones" userId="194f82a9-ec51-4894-9fb5-6e95ad1b93d2" providerId="ADAL" clId="{4D2E1DFE-ADD0-48AA-822E-E4D8F8BAEE64}" dt="2022-10-07T12:00:43.653" v="383"/>
          <ac:spMkLst>
            <pc:docMk/>
            <pc:sldMk cId="941742667" sldId="258"/>
            <ac:spMk id="82" creationId="{7D6F1A55-5D51-63EE-8C66-1A5057173EC1}"/>
          </ac:spMkLst>
        </pc:spChg>
        <pc:spChg chg="add del mod">
          <ac:chgData name="Connor Hein-Jones" userId="194f82a9-ec51-4894-9fb5-6e95ad1b93d2" providerId="ADAL" clId="{4D2E1DFE-ADD0-48AA-822E-E4D8F8BAEE64}" dt="2022-10-07T12:00:43.653" v="383"/>
          <ac:spMkLst>
            <pc:docMk/>
            <pc:sldMk cId="941742667" sldId="258"/>
            <ac:spMk id="83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2:01:47.270" v="416" actId="478"/>
          <ac:spMkLst>
            <pc:docMk/>
            <pc:sldMk cId="941742667" sldId="258"/>
            <ac:spMk id="87" creationId="{9592E30A-7765-78D3-2B63-689A0DBB64FD}"/>
          </ac:spMkLst>
        </pc:spChg>
        <pc:spChg chg="add del mod">
          <ac:chgData name="Connor Hein-Jones" userId="194f82a9-ec51-4894-9fb5-6e95ad1b93d2" providerId="ADAL" clId="{4D2E1DFE-ADD0-48AA-822E-E4D8F8BAEE64}" dt="2022-10-07T12:01:47.270" v="416" actId="478"/>
          <ac:spMkLst>
            <pc:docMk/>
            <pc:sldMk cId="941742667" sldId="258"/>
            <ac:spMk id="88" creationId="{F11F1DCA-1636-2DF0-FDFE-872B686F6387}"/>
          </ac:spMkLst>
        </pc:spChg>
        <pc:spChg chg="add del mod">
          <ac:chgData name="Connor Hein-Jones" userId="194f82a9-ec51-4894-9fb5-6e95ad1b93d2" providerId="ADAL" clId="{4D2E1DFE-ADD0-48AA-822E-E4D8F8BAEE64}" dt="2022-10-07T12:02:29.605" v="443" actId="478"/>
          <ac:spMkLst>
            <pc:docMk/>
            <pc:sldMk cId="941742667" sldId="258"/>
            <ac:spMk id="92" creationId="{1E7A8122-9F71-4382-8AF2-F214C8C689C8}"/>
          </ac:spMkLst>
        </pc:spChg>
        <pc:spChg chg="add del mod">
          <ac:chgData name="Connor Hein-Jones" userId="194f82a9-ec51-4894-9fb5-6e95ad1b93d2" providerId="ADAL" clId="{4D2E1DFE-ADD0-48AA-822E-E4D8F8BAEE64}" dt="2022-10-07T12:02:29.605" v="443" actId="478"/>
          <ac:spMkLst>
            <pc:docMk/>
            <pc:sldMk cId="941742667" sldId="258"/>
            <ac:spMk id="93" creationId="{B4A0ACAD-AEE3-E26E-4FD3-5CA5BA6115DE}"/>
          </ac:spMkLst>
        </pc:spChg>
        <pc:spChg chg="add del mod">
          <ac:chgData name="Connor Hein-Jones" userId="194f82a9-ec51-4894-9fb5-6e95ad1b93d2" providerId="ADAL" clId="{4D2E1DFE-ADD0-48AA-822E-E4D8F8BAEE64}" dt="2022-10-07T12:07:02.868" v="560"/>
          <ac:spMkLst>
            <pc:docMk/>
            <pc:sldMk cId="941742667" sldId="258"/>
            <ac:spMk id="98" creationId="{7D6F1A55-5D51-63EE-8C66-1A5057173EC1}"/>
          </ac:spMkLst>
        </pc:spChg>
        <pc:spChg chg="add del mod">
          <ac:chgData name="Connor Hein-Jones" userId="194f82a9-ec51-4894-9fb5-6e95ad1b93d2" providerId="ADAL" clId="{4D2E1DFE-ADD0-48AA-822E-E4D8F8BAEE64}" dt="2022-10-07T12:07:02.868" v="560"/>
          <ac:spMkLst>
            <pc:docMk/>
            <pc:sldMk cId="941742667" sldId="258"/>
            <ac:spMk id="99" creationId="{D4F44D5F-1AE2-8B0A-A257-824664AE874B}"/>
          </ac:spMkLst>
        </pc:spChg>
        <pc:spChg chg="add del mod">
          <ac:chgData name="Connor Hein-Jones" userId="194f82a9-ec51-4894-9fb5-6e95ad1b93d2" providerId="ADAL" clId="{4D2E1DFE-ADD0-48AA-822E-E4D8F8BAEE64}" dt="2022-10-07T12:11:39.276" v="663"/>
          <ac:spMkLst>
            <pc:docMk/>
            <pc:sldMk cId="941742667" sldId="258"/>
            <ac:spMk id="107" creationId="{A4440779-BFA8-F380-FDD6-67E98A4984B6}"/>
          </ac:spMkLst>
        </pc:spChg>
        <pc:spChg chg="add mod">
          <ac:chgData name="Connor Hein-Jones" userId="194f82a9-ec51-4894-9fb5-6e95ad1b93d2" providerId="ADAL" clId="{4D2E1DFE-ADD0-48AA-822E-E4D8F8BAEE64}" dt="2022-10-07T12:18:08.362" v="782"/>
          <ac:spMkLst>
            <pc:docMk/>
            <pc:sldMk cId="941742667" sldId="258"/>
            <ac:spMk id="122" creationId="{E3147CBE-AC5C-4146-950C-573A2890C8FC}"/>
          </ac:spMkLst>
        </pc:spChg>
        <pc:spChg chg="add mod">
          <ac:chgData name="Connor Hein-Jones" userId="194f82a9-ec51-4894-9fb5-6e95ad1b93d2" providerId="ADAL" clId="{4D2E1DFE-ADD0-48AA-822E-E4D8F8BAEE64}" dt="2022-10-07T12:18:08.362" v="782"/>
          <ac:spMkLst>
            <pc:docMk/>
            <pc:sldMk cId="941742667" sldId="258"/>
            <ac:spMk id="123" creationId="{4AB252DF-CC8C-45A1-850E-D4477FB8D29C}"/>
          </ac:spMkLst>
        </pc:spChg>
        <pc:spChg chg="add mod">
          <ac:chgData name="Connor Hein-Jones" userId="194f82a9-ec51-4894-9fb5-6e95ad1b93d2" providerId="ADAL" clId="{4D2E1DFE-ADD0-48AA-822E-E4D8F8BAEE64}" dt="2022-10-07T12:20:13.674" v="807"/>
          <ac:spMkLst>
            <pc:docMk/>
            <pc:sldMk cId="941742667" sldId="258"/>
            <ac:spMk id="127" creationId="{D56D6D63-1310-3D5D-422A-890823A7C041}"/>
          </ac:spMkLst>
        </pc:spChg>
        <pc:spChg chg="add mod">
          <ac:chgData name="Connor Hein-Jones" userId="194f82a9-ec51-4894-9fb5-6e95ad1b93d2" providerId="ADAL" clId="{4D2E1DFE-ADD0-48AA-822E-E4D8F8BAEE64}" dt="2022-10-07T12:20:13.674" v="807"/>
          <ac:spMkLst>
            <pc:docMk/>
            <pc:sldMk cId="941742667" sldId="258"/>
            <ac:spMk id="128" creationId="{C409E700-6216-6361-9004-ED7E703C352A}"/>
          </ac:spMkLst>
        </pc:spChg>
        <pc:spChg chg="add del mod">
          <ac:chgData name="Connor Hein-Jones" userId="194f82a9-ec51-4894-9fb5-6e95ad1b93d2" providerId="ADAL" clId="{4D2E1DFE-ADD0-48AA-822E-E4D8F8BAEE64}" dt="2022-10-07T12:21:46.052" v="831"/>
          <ac:spMkLst>
            <pc:docMk/>
            <pc:sldMk cId="941742667" sldId="258"/>
            <ac:spMk id="133" creationId="{A4440779-BFA8-F380-FDD6-67E98A4984B6}"/>
          </ac:spMkLst>
        </pc:spChg>
        <pc:spChg chg="add del mod">
          <ac:chgData name="Connor Hein-Jones" userId="194f82a9-ec51-4894-9fb5-6e95ad1b93d2" providerId="ADAL" clId="{4D2E1DFE-ADD0-48AA-822E-E4D8F8BAEE64}" dt="2022-10-07T12:28:55.046" v="868"/>
          <ac:spMkLst>
            <pc:docMk/>
            <pc:sldMk cId="941742667" sldId="258"/>
            <ac:spMk id="139" creationId="{9592E30A-7765-78D3-2B63-689A0DBB64FD}"/>
          </ac:spMkLst>
        </pc:spChg>
        <pc:spChg chg="add del mod">
          <ac:chgData name="Connor Hein-Jones" userId="194f82a9-ec51-4894-9fb5-6e95ad1b93d2" providerId="ADAL" clId="{4D2E1DFE-ADD0-48AA-822E-E4D8F8BAEE64}" dt="2022-10-07T12:28:55.046" v="868"/>
          <ac:spMkLst>
            <pc:docMk/>
            <pc:sldMk cId="941742667" sldId="258"/>
            <ac:spMk id="140" creationId="{F11F1DCA-1636-2DF0-FDFE-872B686F6387}"/>
          </ac:spMkLst>
        </pc:spChg>
        <pc:grpChg chg="add mod">
          <ac:chgData name="Connor Hein-Jones" userId="194f82a9-ec51-4894-9fb5-6e95ad1b93d2" providerId="ADAL" clId="{4D2E1DFE-ADD0-48AA-822E-E4D8F8BAEE64}" dt="2022-10-07T12:18:08.362" v="782"/>
          <ac:grpSpMkLst>
            <pc:docMk/>
            <pc:sldMk cId="941742667" sldId="258"/>
            <ac:grpSpMk id="120" creationId="{1A368719-71D6-3730-E42E-357EC83D590D}"/>
          </ac:grpSpMkLst>
        </pc:grpChg>
        <pc:grpChg chg="add mod">
          <ac:chgData name="Connor Hein-Jones" userId="194f82a9-ec51-4894-9fb5-6e95ad1b93d2" providerId="ADAL" clId="{4D2E1DFE-ADD0-48AA-822E-E4D8F8BAEE64}" dt="2022-10-07T12:20:13.674" v="807"/>
          <ac:grpSpMkLst>
            <pc:docMk/>
            <pc:sldMk cId="941742667" sldId="258"/>
            <ac:grpSpMk id="125" creationId="{EFCB3B30-9C10-93D6-55D0-792E7B1808D0}"/>
          </ac:grpSpMkLst>
        </pc:grpChg>
        <pc:graphicFrameChg chg="add mod">
          <ac:chgData name="Connor Hein-Jones" userId="194f82a9-ec51-4894-9fb5-6e95ad1b93d2" providerId="ADAL" clId="{4D2E1DFE-ADD0-48AA-822E-E4D8F8BAEE64}" dt="2022-10-07T11:18:58.110" v="2"/>
          <ac:graphicFrameMkLst>
            <pc:docMk/>
            <pc:sldMk cId="941742667" sldId="258"/>
            <ac:graphicFrameMk id="2" creationId="{4B57D9F4-E05B-4283-9356-58B07C0435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19:40.234" v="17" actId="478"/>
          <ac:graphicFrameMkLst>
            <pc:docMk/>
            <pc:sldMk cId="941742667" sldId="258"/>
            <ac:graphicFrameMk id="5" creationId="{4B57D9F4-E05B-4283-9356-58B07C04355A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1:19:47.768" v="23"/>
          <ac:graphicFrameMkLst>
            <pc:docMk/>
            <pc:sldMk cId="941742667" sldId="258"/>
            <ac:graphicFrameMk id="6" creationId="{4B57D9F4-E05B-4283-9356-58B07C0435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3:09.406" v="59"/>
          <ac:graphicFrameMkLst>
            <pc:docMk/>
            <pc:sldMk cId="941742667" sldId="258"/>
            <ac:graphicFrameMk id="12" creationId="{0B40DD47-28A6-92DF-723E-B3DB2592ED64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3:09.406" v="59"/>
          <ac:graphicFrameMkLst>
            <pc:docMk/>
            <pc:sldMk cId="941742667" sldId="258"/>
            <ac:graphicFrameMk id="13" creationId="{2794761A-D5D0-4F0B-975D-911CC705A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3:55.878" v="83"/>
          <ac:graphicFrameMkLst>
            <pc:docMk/>
            <pc:sldMk cId="941742667" sldId="258"/>
            <ac:graphicFrameMk id="18" creationId="{99554C21-9A59-83E8-D7E9-4B7684C56D28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3:55.878" v="83"/>
          <ac:graphicFrameMkLst>
            <pc:docMk/>
            <pc:sldMk cId="941742667" sldId="258"/>
            <ac:graphicFrameMk id="20" creationId="{2794761A-D5D0-4F0B-975D-911CC705A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3:55.878" v="83"/>
          <ac:graphicFrameMkLst>
            <pc:docMk/>
            <pc:sldMk cId="941742667" sldId="258"/>
            <ac:graphicFrameMk id="21" creationId="{6ECB448D-C50B-4589-A397-8E72A6842E9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6:41.579" v="154" actId="21"/>
          <ac:graphicFrameMkLst>
            <pc:docMk/>
            <pc:sldMk cId="941742667" sldId="258"/>
            <ac:graphicFrameMk id="26" creationId="{D78A8F7D-5B2C-42EB-9D5B-0037694F785A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1:46:51.308" v="163"/>
          <ac:graphicFrameMkLst>
            <pc:docMk/>
            <pc:sldMk cId="941742667" sldId="258"/>
            <ac:graphicFrameMk id="28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8:24.217" v="189" actId="478"/>
          <ac:graphicFrameMkLst>
            <pc:docMk/>
            <pc:sldMk cId="941742667" sldId="258"/>
            <ac:graphicFrameMk id="33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48:45.024" v="204" actId="478"/>
          <ac:graphicFrameMkLst>
            <pc:docMk/>
            <pc:sldMk cId="941742667" sldId="258"/>
            <ac:graphicFrameMk id="34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1:37.937" v="223"/>
          <ac:graphicFrameMkLst>
            <pc:docMk/>
            <pc:sldMk cId="941742667" sldId="258"/>
            <ac:graphicFrameMk id="38" creationId="{CADBBD42-63FD-DA0F-E7CF-7D6C2CE50D8B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1:37.937" v="223"/>
          <ac:graphicFrameMkLst>
            <pc:docMk/>
            <pc:sldMk cId="941742667" sldId="258"/>
            <ac:graphicFrameMk id="39" creationId="{2794761A-D5D0-4F0B-975D-911CC705A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1:37.937" v="223"/>
          <ac:graphicFrameMkLst>
            <pc:docMk/>
            <pc:sldMk cId="941742667" sldId="258"/>
            <ac:graphicFrameMk id="40" creationId="{6ECB448D-C50B-4589-A397-8E72A6842E9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2:47.286" v="245"/>
          <ac:graphicFrameMkLst>
            <pc:docMk/>
            <pc:sldMk cId="941742667" sldId="258"/>
            <ac:graphicFrameMk id="46" creationId="{26CD9B1D-80B5-2BC3-09FC-A7E4A7F5CF83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2:47.286" v="245"/>
          <ac:graphicFrameMkLst>
            <pc:docMk/>
            <pc:sldMk cId="941742667" sldId="258"/>
            <ac:graphicFrameMk id="47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3:33.494" v="264"/>
          <ac:graphicFrameMkLst>
            <pc:docMk/>
            <pc:sldMk cId="941742667" sldId="258"/>
            <ac:graphicFrameMk id="51" creationId="{5AB8DA7C-AC2F-B4C2-52A3-A8CB31CE70FF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3:33.494" v="264"/>
          <ac:graphicFrameMkLst>
            <pc:docMk/>
            <pc:sldMk cId="941742667" sldId="258"/>
            <ac:graphicFrameMk id="52" creationId="{2794761A-D5D0-4F0B-975D-911CC705A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3:33.494" v="264"/>
          <ac:graphicFrameMkLst>
            <pc:docMk/>
            <pc:sldMk cId="941742667" sldId="258"/>
            <ac:graphicFrameMk id="53" creationId="{6ECB448D-C50B-4589-A397-8E72A6842E9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3:55.250" v="279"/>
          <ac:graphicFrameMkLst>
            <pc:docMk/>
            <pc:sldMk cId="941742667" sldId="258"/>
            <ac:graphicFrameMk id="59" creationId="{3A52BA63-998A-B7EA-BD42-56573287C619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3:55.250" v="279"/>
          <ac:graphicFrameMkLst>
            <pc:docMk/>
            <pc:sldMk cId="941742667" sldId="258"/>
            <ac:graphicFrameMk id="60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5:43.051" v="330"/>
          <ac:graphicFrameMkLst>
            <pc:docMk/>
            <pc:sldMk cId="941742667" sldId="258"/>
            <ac:graphicFrameMk id="66" creationId="{94D61BF6-8ECE-4810-E438-BA0BD1D1C3E6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5:43.051" v="330"/>
          <ac:graphicFrameMkLst>
            <pc:docMk/>
            <pc:sldMk cId="941742667" sldId="258"/>
            <ac:graphicFrameMk id="67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9:34.136" v="353"/>
          <ac:graphicFrameMkLst>
            <pc:docMk/>
            <pc:sldMk cId="941742667" sldId="258"/>
            <ac:graphicFrameMk id="71" creationId="{4B633AF6-CA02-2554-CD24-080A293DFB41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9:34.136" v="353"/>
          <ac:graphicFrameMkLst>
            <pc:docMk/>
            <pc:sldMk cId="941742667" sldId="258"/>
            <ac:graphicFrameMk id="72" creationId="{2794761A-D5D0-4F0B-975D-911CC705A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1:59:34.136" v="353"/>
          <ac:graphicFrameMkLst>
            <pc:docMk/>
            <pc:sldMk cId="941742667" sldId="258"/>
            <ac:graphicFrameMk id="73" creationId="{6ECB448D-C50B-4589-A397-8E72A6842E9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0:43.653" v="383"/>
          <ac:graphicFrameMkLst>
            <pc:docMk/>
            <pc:sldMk cId="941742667" sldId="258"/>
            <ac:graphicFrameMk id="80" creationId="{75D2DC97-86EC-7F15-68C3-C030A6F1323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0:43.653" v="383"/>
          <ac:graphicFrameMkLst>
            <pc:docMk/>
            <pc:sldMk cId="941742667" sldId="258"/>
            <ac:graphicFrameMk id="81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1:44.552" v="412" actId="478"/>
          <ac:graphicFrameMkLst>
            <pc:docMk/>
            <pc:sldMk cId="941742667" sldId="258"/>
            <ac:graphicFrameMk id="85" creationId="{F2FD7246-164E-DD78-FB9D-965E01E536AC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1:41.240" v="411" actId="478"/>
          <ac:graphicFrameMkLst>
            <pc:docMk/>
            <pc:sldMk cId="941742667" sldId="258"/>
            <ac:graphicFrameMk id="86" creationId="{2794761A-D5D0-4F0B-975D-911CC705A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2:22.629" v="440" actId="478"/>
          <ac:graphicFrameMkLst>
            <pc:docMk/>
            <pc:sldMk cId="941742667" sldId="258"/>
            <ac:graphicFrameMk id="90" creationId="{7F017CEC-DD22-004D-C5D3-EECB4635A32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2:26.280" v="442" actId="478"/>
          <ac:graphicFrameMkLst>
            <pc:docMk/>
            <pc:sldMk cId="941742667" sldId="258"/>
            <ac:graphicFrameMk id="91" creationId="{6ECB448D-C50B-4589-A397-8E72A6842E95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7:02.868" v="560"/>
          <ac:graphicFrameMkLst>
            <pc:docMk/>
            <pc:sldMk cId="941742667" sldId="258"/>
            <ac:graphicFrameMk id="96" creationId="{2347D301-C92A-5F00-687A-99594E01ED51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07:02.868" v="560"/>
          <ac:graphicFrameMkLst>
            <pc:docMk/>
            <pc:sldMk cId="941742667" sldId="258"/>
            <ac:graphicFrameMk id="97" creationId="{D78A8F7D-5B2C-42EB-9D5B-0037694F785A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11:39.276" v="663"/>
          <ac:graphicFrameMkLst>
            <pc:docMk/>
            <pc:sldMk cId="941742667" sldId="258"/>
            <ac:graphicFrameMk id="105" creationId="{741B45BB-2A86-F869-EDD7-C753315D6D3F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11:39.276" v="663"/>
          <ac:graphicFrameMkLst>
            <pc:docMk/>
            <pc:sldMk cId="941742667" sldId="258"/>
            <ac:graphicFrameMk id="106" creationId="{4B57D9F4-E05B-4283-9356-58B07C04355A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18:08.362" v="782"/>
          <ac:graphicFrameMkLst>
            <pc:docMk/>
            <pc:sldMk cId="941742667" sldId="258"/>
            <ac:graphicFrameMk id="121" creationId="{44431E60-1D94-4955-B2E3-25636CDAC9BE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20:13.674" v="807"/>
          <ac:graphicFrameMkLst>
            <pc:docMk/>
            <pc:sldMk cId="941742667" sldId="258"/>
            <ac:graphicFrameMk id="126" creationId="{0BFED778-BC09-4ED1-8D11-592092D24CE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21:46.052" v="831"/>
          <ac:graphicFrameMkLst>
            <pc:docMk/>
            <pc:sldMk cId="941742667" sldId="258"/>
            <ac:graphicFrameMk id="131" creationId="{60FB7D55-9689-22D1-C2DF-F431FFB4E42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21:46.052" v="831"/>
          <ac:graphicFrameMkLst>
            <pc:docMk/>
            <pc:sldMk cId="941742667" sldId="258"/>
            <ac:graphicFrameMk id="132" creationId="{4B57D9F4-E05B-4283-9356-58B07C04355A}"/>
          </ac:graphicFrameMkLst>
        </pc:graphicFrameChg>
        <pc:graphicFrameChg chg="add del mod modGraphic">
          <ac:chgData name="Connor Hein-Jones" userId="194f82a9-ec51-4894-9fb5-6e95ad1b93d2" providerId="ADAL" clId="{4D2E1DFE-ADD0-48AA-822E-E4D8F8BAEE64}" dt="2022-10-07T12:28:55.046" v="868"/>
          <ac:graphicFrameMkLst>
            <pc:docMk/>
            <pc:sldMk cId="941742667" sldId="258"/>
            <ac:graphicFrameMk id="137" creationId="{7A70FB5B-1AC7-4652-86B8-DF78FB9282CE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28:55.046" v="868"/>
          <ac:graphicFrameMkLst>
            <pc:docMk/>
            <pc:sldMk cId="941742667" sldId="258"/>
            <ac:graphicFrameMk id="138" creationId="{2794761A-D5D0-4F0B-975D-911CC705ACEE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32:38.853" v="958" actId="1076"/>
          <ac:graphicFrameMkLst>
            <pc:docMk/>
            <pc:sldMk cId="941742667" sldId="258"/>
            <ac:graphicFrameMk id="141" creationId="{EABFA975-1152-0FE2-315C-43E64F319D47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32:59.467" v="970" actId="1076"/>
          <ac:graphicFrameMkLst>
            <pc:docMk/>
            <pc:sldMk cId="941742667" sldId="258"/>
            <ac:graphicFrameMk id="142" creationId="{4DD1696A-FC69-F834-1E7B-54AA28A94FA1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34:17.505" v="999" actId="14100"/>
          <ac:graphicFrameMkLst>
            <pc:docMk/>
            <pc:sldMk cId="941742667" sldId="258"/>
            <ac:graphicFrameMk id="143" creationId="{D69C1FEF-58C4-A737-C6F9-D9783A1B363C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32:44.922" v="962" actId="1076"/>
          <ac:graphicFrameMkLst>
            <pc:docMk/>
            <pc:sldMk cId="941742667" sldId="258"/>
            <ac:graphicFrameMk id="144" creationId="{A6557C4D-D9B7-F8CA-C249-5F3CA0E532A6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34:04.602" v="993" actId="1076"/>
          <ac:graphicFrameMkLst>
            <pc:docMk/>
            <pc:sldMk cId="941742667" sldId="258"/>
            <ac:graphicFrameMk id="145" creationId="{56AA6D1A-9915-4EEA-8259-2A5924979AC7}"/>
          </ac:graphicFrameMkLst>
        </pc:graphicFrameChg>
        <pc:graphicFrameChg chg="add del mod">
          <ac:chgData name="Connor Hein-Jones" userId="194f82a9-ec51-4894-9fb5-6e95ad1b93d2" providerId="ADAL" clId="{4D2E1DFE-ADD0-48AA-822E-E4D8F8BAEE64}" dt="2022-10-07T12:35:11.371" v="1018" actId="478"/>
          <ac:graphicFrameMkLst>
            <pc:docMk/>
            <pc:sldMk cId="941742667" sldId="258"/>
            <ac:graphicFrameMk id="146" creationId="{F4597FB3-02CC-1CD9-8297-757D376F6FBF}"/>
          </ac:graphicFrameMkLst>
        </pc:graphicFrameChg>
        <pc:graphicFrameChg chg="add mod">
          <ac:chgData name="Connor Hein-Jones" userId="194f82a9-ec51-4894-9fb5-6e95ad1b93d2" providerId="ADAL" clId="{4D2E1DFE-ADD0-48AA-822E-E4D8F8BAEE64}" dt="2022-10-07T12:35:32.821" v="1034" actId="1076"/>
          <ac:graphicFrameMkLst>
            <pc:docMk/>
            <pc:sldMk cId="941742667" sldId="258"/>
            <ac:graphicFrameMk id="147" creationId="{495D7210-6761-3573-D1BB-A52BDE5B7C99}"/>
          </ac:graphicFrameMkLst>
        </pc:graphicFrameChg>
        <pc:picChg chg="add del mod">
          <ac:chgData name="Connor Hein-Jones" userId="194f82a9-ec51-4894-9fb5-6e95ad1b93d2" providerId="ADAL" clId="{4D2E1DFE-ADD0-48AA-822E-E4D8F8BAEE64}" dt="2022-10-07T11:19:33.729" v="14" actId="478"/>
          <ac:picMkLst>
            <pc:docMk/>
            <pc:sldMk cId="941742667" sldId="258"/>
            <ac:picMk id="4" creationId="{BC02127D-75F9-65B2-FA77-8C9A2ECEF8CD}"/>
          </ac:picMkLst>
        </pc:picChg>
        <pc:picChg chg="del">
          <ac:chgData name="Connor Hein-Jones" userId="194f82a9-ec51-4894-9fb5-6e95ad1b93d2" providerId="ADAL" clId="{4D2E1DFE-ADD0-48AA-822E-E4D8F8BAEE64}" dt="2022-10-07T11:41:41.138" v="44" actId="478"/>
          <ac:picMkLst>
            <pc:docMk/>
            <pc:sldMk cId="941742667" sldId="258"/>
            <ac:picMk id="8" creationId="{A718F416-E165-96CB-5276-5A6CBE1FCC2D}"/>
          </ac:picMkLst>
        </pc:picChg>
        <pc:picChg chg="add del mod">
          <ac:chgData name="Connor Hein-Jones" userId="194f82a9-ec51-4894-9fb5-6e95ad1b93d2" providerId="ADAL" clId="{4D2E1DFE-ADD0-48AA-822E-E4D8F8BAEE64}" dt="2022-10-07T11:41:44.233" v="45" actId="478"/>
          <ac:picMkLst>
            <pc:docMk/>
            <pc:sldMk cId="941742667" sldId="258"/>
            <ac:picMk id="9" creationId="{265768CC-543C-C935-5D52-F2293BAA63A8}"/>
          </ac:picMkLst>
        </pc:picChg>
        <pc:picChg chg="del">
          <ac:chgData name="Connor Hein-Jones" userId="194f82a9-ec51-4894-9fb5-6e95ad1b93d2" providerId="ADAL" clId="{4D2E1DFE-ADD0-48AA-822E-E4D8F8BAEE64}" dt="2022-10-07T11:41:44.233" v="45" actId="478"/>
          <ac:picMkLst>
            <pc:docMk/>
            <pc:sldMk cId="941742667" sldId="258"/>
            <ac:picMk id="15" creationId="{18E2F87C-1410-03A2-25D1-98FF8A72A7EB}"/>
          </ac:picMkLst>
        </pc:picChg>
        <pc:picChg chg="add del mod">
          <ac:chgData name="Connor Hein-Jones" userId="194f82a9-ec51-4894-9fb5-6e95ad1b93d2" providerId="ADAL" clId="{4D2E1DFE-ADD0-48AA-822E-E4D8F8BAEE64}" dt="2022-10-07T11:51:30.055" v="219" actId="478"/>
          <ac:picMkLst>
            <pc:docMk/>
            <pc:sldMk cId="941742667" sldId="258"/>
            <ac:picMk id="17" creationId="{47ACEA5E-8C47-24B4-4719-146165F8EE26}"/>
          </ac:picMkLst>
        </pc:picChg>
        <pc:picChg chg="del">
          <ac:chgData name="Connor Hein-Jones" userId="194f82a9-ec51-4894-9fb5-6e95ad1b93d2" providerId="ADAL" clId="{4D2E1DFE-ADD0-48AA-822E-E4D8F8BAEE64}" dt="2022-10-07T11:41:44.233" v="45" actId="478"/>
          <ac:picMkLst>
            <pc:docMk/>
            <pc:sldMk cId="941742667" sldId="258"/>
            <ac:picMk id="19" creationId="{F598B70E-E5BD-5607-D01E-F6858FBA7557}"/>
          </ac:picMkLst>
        </pc:picChg>
        <pc:picChg chg="del">
          <ac:chgData name="Connor Hein-Jones" userId="194f82a9-ec51-4894-9fb5-6e95ad1b93d2" providerId="ADAL" clId="{4D2E1DFE-ADD0-48AA-822E-E4D8F8BAEE64}" dt="2022-10-07T11:41:44.233" v="45" actId="478"/>
          <ac:picMkLst>
            <pc:docMk/>
            <pc:sldMk cId="941742667" sldId="258"/>
            <ac:picMk id="23" creationId="{7A99D25C-E357-8BAF-970F-A06AC1E99AB7}"/>
          </ac:picMkLst>
        </pc:picChg>
        <pc:picChg chg="add del mod">
          <ac:chgData name="Connor Hein-Jones" userId="194f82a9-ec51-4894-9fb5-6e95ad1b93d2" providerId="ADAL" clId="{4D2E1DFE-ADD0-48AA-822E-E4D8F8BAEE64}" dt="2022-10-07T11:51:30.055" v="219" actId="478"/>
          <ac:picMkLst>
            <pc:docMk/>
            <pc:sldMk cId="941742667" sldId="258"/>
            <ac:picMk id="25" creationId="{0EE0DB58-5918-5559-0BD3-111D55F45EDC}"/>
          </ac:picMkLst>
        </pc:picChg>
        <pc:picChg chg="del">
          <ac:chgData name="Connor Hein-Jones" userId="194f82a9-ec51-4894-9fb5-6e95ad1b93d2" providerId="ADAL" clId="{4D2E1DFE-ADD0-48AA-822E-E4D8F8BAEE64}" dt="2022-10-07T11:41:44.233" v="45" actId="478"/>
          <ac:picMkLst>
            <pc:docMk/>
            <pc:sldMk cId="941742667" sldId="258"/>
            <ac:picMk id="27" creationId="{79664724-E5D1-31C3-DCF7-E68AA44E3218}"/>
          </ac:picMkLst>
        </pc:picChg>
        <pc:picChg chg="add del mod">
          <ac:chgData name="Connor Hein-Jones" userId="194f82a9-ec51-4894-9fb5-6e95ad1b93d2" providerId="ADAL" clId="{4D2E1DFE-ADD0-48AA-822E-E4D8F8BAEE64}" dt="2022-10-07T11:47:28.545" v="175" actId="478"/>
          <ac:picMkLst>
            <pc:docMk/>
            <pc:sldMk cId="941742667" sldId="258"/>
            <ac:picMk id="31" creationId="{07E2C0A6-2208-F9C8-85EE-8194AB604106}"/>
          </ac:picMkLst>
        </pc:picChg>
        <pc:picChg chg="add del">
          <ac:chgData name="Connor Hein-Jones" userId="194f82a9-ec51-4894-9fb5-6e95ad1b93d2" providerId="ADAL" clId="{4D2E1DFE-ADD0-48AA-822E-E4D8F8BAEE64}" dt="2022-10-07T11:47:40.982" v="183" actId="478"/>
          <ac:picMkLst>
            <pc:docMk/>
            <pc:sldMk cId="941742667" sldId="258"/>
            <ac:picMk id="32" creationId="{2B3E9D59-EE92-FA1B-AA14-FF4734C5E6AF}"/>
          </ac:picMkLst>
        </pc:picChg>
        <pc:picChg chg="add del mod">
          <ac:chgData name="Connor Hein-Jones" userId="194f82a9-ec51-4894-9fb5-6e95ad1b93d2" providerId="ADAL" clId="{4D2E1DFE-ADD0-48AA-822E-E4D8F8BAEE64}" dt="2022-10-07T11:51:30.055" v="219" actId="478"/>
          <ac:picMkLst>
            <pc:docMk/>
            <pc:sldMk cId="941742667" sldId="258"/>
            <ac:picMk id="37" creationId="{E51D14B9-34B4-1F9D-615C-4151EE2BCEF9}"/>
          </ac:picMkLst>
        </pc:picChg>
        <pc:picChg chg="add del mod">
          <ac:chgData name="Connor Hein-Jones" userId="194f82a9-ec51-4894-9fb5-6e95ad1b93d2" providerId="ADAL" clId="{4D2E1DFE-ADD0-48AA-822E-E4D8F8BAEE64}" dt="2022-10-07T11:53:11.387" v="257" actId="478"/>
          <ac:picMkLst>
            <pc:docMk/>
            <pc:sldMk cId="941742667" sldId="258"/>
            <ac:picMk id="45" creationId="{2FDEE617-4B5E-3CE9-7638-74105D0046E0}"/>
          </ac:picMkLst>
        </pc:picChg>
        <pc:picChg chg="add del mod">
          <ac:chgData name="Connor Hein-Jones" userId="194f82a9-ec51-4894-9fb5-6e95ad1b93d2" providerId="ADAL" clId="{4D2E1DFE-ADD0-48AA-822E-E4D8F8BAEE64}" dt="2022-10-07T11:53:09.677" v="256" actId="478"/>
          <ac:picMkLst>
            <pc:docMk/>
            <pc:sldMk cId="941742667" sldId="258"/>
            <ac:picMk id="50" creationId="{C822FFBD-D83F-CF01-05D5-0E3BB822EF2E}"/>
          </ac:picMkLst>
        </pc:picChg>
        <pc:picChg chg="add del mod">
          <ac:chgData name="Connor Hein-Jones" userId="194f82a9-ec51-4894-9fb5-6e95ad1b93d2" providerId="ADAL" clId="{4D2E1DFE-ADD0-48AA-822E-E4D8F8BAEE64}" dt="2022-10-07T11:56:39.180" v="346" actId="478"/>
          <ac:picMkLst>
            <pc:docMk/>
            <pc:sldMk cId="941742667" sldId="258"/>
            <ac:picMk id="58" creationId="{DF466276-E182-66BB-B582-712952F3730C}"/>
          </ac:picMkLst>
        </pc:picChg>
        <pc:picChg chg="add del mod">
          <ac:chgData name="Connor Hein-Jones" userId="194f82a9-ec51-4894-9fb5-6e95ad1b93d2" providerId="ADAL" clId="{4D2E1DFE-ADD0-48AA-822E-E4D8F8BAEE64}" dt="2022-10-07T11:55:21.866" v="313" actId="478"/>
          <ac:picMkLst>
            <pc:docMk/>
            <pc:sldMk cId="941742667" sldId="258"/>
            <ac:picMk id="63" creationId="{CA6AD28B-5E60-EC5E-2CA0-1727CCBCCFFC}"/>
          </ac:picMkLst>
        </pc:picChg>
        <pc:picChg chg="add del mod">
          <ac:chgData name="Connor Hein-Jones" userId="194f82a9-ec51-4894-9fb5-6e95ad1b93d2" providerId="ADAL" clId="{4D2E1DFE-ADD0-48AA-822E-E4D8F8BAEE64}" dt="2022-10-07T11:56:35.726" v="345" actId="478"/>
          <ac:picMkLst>
            <pc:docMk/>
            <pc:sldMk cId="941742667" sldId="258"/>
            <ac:picMk id="70" creationId="{0CB4D0A4-CE4F-ADE5-9B29-12B018621F6B}"/>
          </ac:picMkLst>
        </pc:picChg>
        <pc:picChg chg="add del mod">
          <ac:chgData name="Connor Hein-Jones" userId="194f82a9-ec51-4894-9fb5-6e95ad1b93d2" providerId="ADAL" clId="{4D2E1DFE-ADD0-48AA-822E-E4D8F8BAEE64}" dt="2022-10-07T12:01:27.118" v="400" actId="478"/>
          <ac:picMkLst>
            <pc:docMk/>
            <pc:sldMk cId="941742667" sldId="258"/>
            <ac:picMk id="78" creationId="{44FBC00C-A375-2AEF-9766-AC19679FCE82}"/>
          </ac:picMkLst>
        </pc:picChg>
        <pc:picChg chg="add del mod">
          <ac:chgData name="Connor Hein-Jones" userId="194f82a9-ec51-4894-9fb5-6e95ad1b93d2" providerId="ADAL" clId="{4D2E1DFE-ADD0-48AA-822E-E4D8F8BAEE64}" dt="2022-10-07T12:00:39.155" v="374" actId="478"/>
          <ac:picMkLst>
            <pc:docMk/>
            <pc:sldMk cId="941742667" sldId="258"/>
            <ac:picMk id="79" creationId="{6E96AE2D-4340-9619-2E42-AFF04EF65307}"/>
          </ac:picMkLst>
        </pc:picChg>
        <pc:picChg chg="add del mod">
          <ac:chgData name="Connor Hein-Jones" userId="194f82a9-ec51-4894-9fb5-6e95ad1b93d2" providerId="ADAL" clId="{4D2E1DFE-ADD0-48AA-822E-E4D8F8BAEE64}" dt="2022-10-07T12:06:44.704" v="554" actId="478"/>
          <ac:picMkLst>
            <pc:docMk/>
            <pc:sldMk cId="941742667" sldId="258"/>
            <ac:picMk id="84" creationId="{261526DA-0D62-9862-D2C4-576A40295A8C}"/>
          </ac:picMkLst>
        </pc:picChg>
        <pc:picChg chg="add del mod">
          <ac:chgData name="Connor Hein-Jones" userId="194f82a9-ec51-4894-9fb5-6e95ad1b93d2" providerId="ADAL" clId="{4D2E1DFE-ADD0-48AA-822E-E4D8F8BAEE64}" dt="2022-10-07T12:22:36.530" v="839" actId="478"/>
          <ac:picMkLst>
            <pc:docMk/>
            <pc:sldMk cId="941742667" sldId="258"/>
            <ac:picMk id="89" creationId="{C21FCC3F-18C9-5309-4B45-9C92CBEC0F9F}"/>
          </ac:picMkLst>
        </pc:picChg>
        <pc:picChg chg="add del">
          <ac:chgData name="Connor Hein-Jones" userId="194f82a9-ec51-4894-9fb5-6e95ad1b93d2" providerId="ADAL" clId="{4D2E1DFE-ADD0-48AA-822E-E4D8F8BAEE64}" dt="2022-10-07T12:02:19.441" v="436" actId="478"/>
          <ac:picMkLst>
            <pc:docMk/>
            <pc:sldMk cId="941742667" sldId="258"/>
            <ac:picMk id="94" creationId="{BC117CDC-2161-AA71-507A-18DBF821E59D}"/>
          </ac:picMkLst>
        </pc:picChg>
        <pc:picChg chg="add del mod">
          <ac:chgData name="Connor Hein-Jones" userId="194f82a9-ec51-4894-9fb5-6e95ad1b93d2" providerId="ADAL" clId="{4D2E1DFE-ADD0-48AA-822E-E4D8F8BAEE64}" dt="2022-10-07T12:22:36.530" v="839" actId="478"/>
          <ac:picMkLst>
            <pc:docMk/>
            <pc:sldMk cId="941742667" sldId="258"/>
            <ac:picMk id="95" creationId="{984EC063-C189-5C39-5150-1032496D602A}"/>
          </ac:picMkLst>
        </pc:picChg>
        <pc:picChg chg="add del">
          <ac:chgData name="Connor Hein-Jones" userId="194f82a9-ec51-4894-9fb5-6e95ad1b93d2" providerId="ADAL" clId="{4D2E1DFE-ADD0-48AA-822E-E4D8F8BAEE64}" dt="2022-10-07T12:07:05.587" v="568"/>
          <ac:picMkLst>
            <pc:docMk/>
            <pc:sldMk cId="941742667" sldId="258"/>
            <ac:picMk id="100" creationId="{60BEA0D6-3515-820F-A8B2-F41E58A7D73F}"/>
          </ac:picMkLst>
        </pc:picChg>
        <pc:picChg chg="add del mod">
          <ac:chgData name="Connor Hein-Jones" userId="194f82a9-ec51-4894-9fb5-6e95ad1b93d2" providerId="ADAL" clId="{4D2E1DFE-ADD0-48AA-822E-E4D8F8BAEE64}" dt="2022-10-07T12:22:36.530" v="839" actId="478"/>
          <ac:picMkLst>
            <pc:docMk/>
            <pc:sldMk cId="941742667" sldId="258"/>
            <ac:picMk id="101" creationId="{606C3297-33FD-DA06-AF20-1A914994E4B4}"/>
          </ac:picMkLst>
        </pc:picChg>
        <pc:picChg chg="add del mod">
          <ac:chgData name="Connor Hein-Jones" userId="194f82a9-ec51-4894-9fb5-6e95ad1b93d2" providerId="ADAL" clId="{4D2E1DFE-ADD0-48AA-822E-E4D8F8BAEE64}" dt="2022-10-07T12:10:06.449" v="622" actId="478"/>
          <ac:picMkLst>
            <pc:docMk/>
            <pc:sldMk cId="941742667" sldId="258"/>
            <ac:picMk id="102" creationId="{F0FD21BE-5285-4E96-04F5-FF3D9A6C5637}"/>
          </ac:picMkLst>
        </pc:picChg>
        <pc:picChg chg="add del mod">
          <ac:chgData name="Connor Hein-Jones" userId="194f82a9-ec51-4894-9fb5-6e95ad1b93d2" providerId="ADAL" clId="{4D2E1DFE-ADD0-48AA-822E-E4D8F8BAEE64}" dt="2022-10-07T12:10:31.914" v="636" actId="478"/>
          <ac:picMkLst>
            <pc:docMk/>
            <pc:sldMk cId="941742667" sldId="258"/>
            <ac:picMk id="103" creationId="{6A027EF6-D61B-2B49-2C7B-766ECC694759}"/>
          </ac:picMkLst>
        </pc:picChg>
        <pc:picChg chg="add del mod">
          <ac:chgData name="Connor Hein-Jones" userId="194f82a9-ec51-4894-9fb5-6e95ad1b93d2" providerId="ADAL" clId="{4D2E1DFE-ADD0-48AA-822E-E4D8F8BAEE64}" dt="2022-10-07T12:11:22.672" v="657" actId="478"/>
          <ac:picMkLst>
            <pc:docMk/>
            <pc:sldMk cId="941742667" sldId="258"/>
            <ac:picMk id="104" creationId="{C97787FE-32A3-9913-1718-C20D58E03CD3}"/>
          </ac:picMkLst>
        </pc:picChg>
        <pc:picChg chg="add del mod">
          <ac:chgData name="Connor Hein-Jones" userId="194f82a9-ec51-4894-9fb5-6e95ad1b93d2" providerId="ADAL" clId="{4D2E1DFE-ADD0-48AA-822E-E4D8F8BAEE64}" dt="2022-10-07T12:20:32.439" v="818" actId="478"/>
          <ac:picMkLst>
            <pc:docMk/>
            <pc:sldMk cId="941742667" sldId="258"/>
            <ac:picMk id="108" creationId="{CF5AC292-981C-2065-4E8F-80601E78D49A}"/>
          </ac:picMkLst>
        </pc:picChg>
        <pc:picChg chg="add del">
          <ac:chgData name="Connor Hein-Jones" userId="194f82a9-ec51-4894-9fb5-6e95ad1b93d2" providerId="ADAL" clId="{4D2E1DFE-ADD0-48AA-822E-E4D8F8BAEE64}" dt="2022-10-07T12:12:52.350" v="678" actId="478"/>
          <ac:picMkLst>
            <pc:docMk/>
            <pc:sldMk cId="941742667" sldId="258"/>
            <ac:picMk id="109" creationId="{978B6097-B651-0CEC-F36A-8419AFC329A4}"/>
          </ac:picMkLst>
        </pc:picChg>
        <pc:picChg chg="add del mod">
          <ac:chgData name="Connor Hein-Jones" userId="194f82a9-ec51-4894-9fb5-6e95ad1b93d2" providerId="ADAL" clId="{4D2E1DFE-ADD0-48AA-822E-E4D8F8BAEE64}" dt="2022-10-07T12:13:07.308" v="684" actId="478"/>
          <ac:picMkLst>
            <pc:docMk/>
            <pc:sldMk cId="941742667" sldId="258"/>
            <ac:picMk id="110" creationId="{6F69438E-C6F2-8AD4-9F0B-99052F861733}"/>
          </ac:picMkLst>
        </pc:picChg>
        <pc:picChg chg="add del mod">
          <ac:chgData name="Connor Hein-Jones" userId="194f82a9-ec51-4894-9fb5-6e95ad1b93d2" providerId="ADAL" clId="{4D2E1DFE-ADD0-48AA-822E-E4D8F8BAEE64}" dt="2022-10-07T12:15:05.069" v="724" actId="478"/>
          <ac:picMkLst>
            <pc:docMk/>
            <pc:sldMk cId="941742667" sldId="258"/>
            <ac:picMk id="111" creationId="{905684EC-9258-7CB5-32E1-E0E6A36632DD}"/>
          </ac:picMkLst>
        </pc:picChg>
        <pc:picChg chg="add del">
          <ac:chgData name="Connor Hein-Jones" userId="194f82a9-ec51-4894-9fb5-6e95ad1b93d2" providerId="ADAL" clId="{4D2E1DFE-ADD0-48AA-822E-E4D8F8BAEE64}" dt="2022-10-07T12:14:13.737" v="706" actId="478"/>
          <ac:picMkLst>
            <pc:docMk/>
            <pc:sldMk cId="941742667" sldId="258"/>
            <ac:picMk id="112" creationId="{BF6FA004-E574-B49A-72E8-5CC3AB295B12}"/>
          </ac:picMkLst>
        </pc:picChg>
        <pc:picChg chg="add del mod">
          <ac:chgData name="Connor Hein-Jones" userId="194f82a9-ec51-4894-9fb5-6e95ad1b93d2" providerId="ADAL" clId="{4D2E1DFE-ADD0-48AA-822E-E4D8F8BAEE64}" dt="2022-10-07T12:15:06.383" v="725" actId="478"/>
          <ac:picMkLst>
            <pc:docMk/>
            <pc:sldMk cId="941742667" sldId="258"/>
            <ac:picMk id="113" creationId="{70CC313E-8FB8-11E1-1822-0139A2F7618A}"/>
          </ac:picMkLst>
        </pc:picChg>
        <pc:picChg chg="add del">
          <ac:chgData name="Connor Hein-Jones" userId="194f82a9-ec51-4894-9fb5-6e95ad1b93d2" providerId="ADAL" clId="{4D2E1DFE-ADD0-48AA-822E-E4D8F8BAEE64}" dt="2022-10-07T12:15:30.197" v="730" actId="478"/>
          <ac:picMkLst>
            <pc:docMk/>
            <pc:sldMk cId="941742667" sldId="258"/>
            <ac:picMk id="114" creationId="{33C09FCF-6C2C-7895-E8C0-7DF461CA4692}"/>
          </ac:picMkLst>
        </pc:picChg>
        <pc:picChg chg="add del">
          <ac:chgData name="Connor Hein-Jones" userId="194f82a9-ec51-4894-9fb5-6e95ad1b93d2" providerId="ADAL" clId="{4D2E1DFE-ADD0-48AA-822E-E4D8F8BAEE64}" dt="2022-10-07T12:15:40.344" v="735" actId="478"/>
          <ac:picMkLst>
            <pc:docMk/>
            <pc:sldMk cId="941742667" sldId="258"/>
            <ac:picMk id="115" creationId="{6A7ED8F7-F35D-CE0A-6AF9-5349FB6D598C}"/>
          </ac:picMkLst>
        </pc:picChg>
        <pc:picChg chg="add del mod">
          <ac:chgData name="Connor Hein-Jones" userId="194f82a9-ec51-4894-9fb5-6e95ad1b93d2" providerId="ADAL" clId="{4D2E1DFE-ADD0-48AA-822E-E4D8F8BAEE64}" dt="2022-10-07T12:16:44.037" v="754" actId="478"/>
          <ac:picMkLst>
            <pc:docMk/>
            <pc:sldMk cId="941742667" sldId="258"/>
            <ac:picMk id="116" creationId="{155B50DC-6209-C94A-899C-394B442C0A94}"/>
          </ac:picMkLst>
        </pc:picChg>
        <pc:picChg chg="add del">
          <ac:chgData name="Connor Hein-Jones" userId="194f82a9-ec51-4894-9fb5-6e95ad1b93d2" providerId="ADAL" clId="{4D2E1DFE-ADD0-48AA-822E-E4D8F8BAEE64}" dt="2022-10-07T12:16:59.001" v="759" actId="478"/>
          <ac:picMkLst>
            <pc:docMk/>
            <pc:sldMk cId="941742667" sldId="258"/>
            <ac:picMk id="117" creationId="{7F0AF555-ACBB-6BE9-9642-6B0B3587CAF4}"/>
          </ac:picMkLst>
        </pc:picChg>
        <pc:picChg chg="add del">
          <ac:chgData name="Connor Hein-Jones" userId="194f82a9-ec51-4894-9fb5-6e95ad1b93d2" providerId="ADAL" clId="{4D2E1DFE-ADD0-48AA-822E-E4D8F8BAEE64}" dt="2022-10-07T12:17:08.259" v="764" actId="478"/>
          <ac:picMkLst>
            <pc:docMk/>
            <pc:sldMk cId="941742667" sldId="258"/>
            <ac:picMk id="118" creationId="{DD3B3906-285A-54A1-92B7-37BB85B27017}"/>
          </ac:picMkLst>
        </pc:picChg>
        <pc:picChg chg="add del mod">
          <ac:chgData name="Connor Hein-Jones" userId="194f82a9-ec51-4894-9fb5-6e95ad1b93d2" providerId="ADAL" clId="{4D2E1DFE-ADD0-48AA-822E-E4D8F8BAEE64}" dt="2022-10-07T12:19:59.028" v="801" actId="478"/>
          <ac:picMkLst>
            <pc:docMk/>
            <pc:sldMk cId="941742667" sldId="258"/>
            <ac:picMk id="119" creationId="{361B80C5-71F6-4EF3-E9F1-DD2D2C9A3EF7}"/>
          </ac:picMkLst>
        </pc:picChg>
        <pc:picChg chg="add del mod">
          <ac:chgData name="Connor Hein-Jones" userId="194f82a9-ec51-4894-9fb5-6e95ad1b93d2" providerId="ADAL" clId="{4D2E1DFE-ADD0-48AA-822E-E4D8F8BAEE64}" dt="2022-10-07T12:19:59.028" v="801" actId="478"/>
          <ac:picMkLst>
            <pc:docMk/>
            <pc:sldMk cId="941742667" sldId="258"/>
            <ac:picMk id="124" creationId="{084E0859-E112-270F-E699-A4278FDB2BCA}"/>
          </ac:picMkLst>
        </pc:picChg>
        <pc:picChg chg="add del mod">
          <ac:chgData name="Connor Hein-Jones" userId="194f82a9-ec51-4894-9fb5-6e95ad1b93d2" providerId="ADAL" clId="{4D2E1DFE-ADD0-48AA-822E-E4D8F8BAEE64}" dt="2022-10-07T12:22:36.530" v="839" actId="478"/>
          <ac:picMkLst>
            <pc:docMk/>
            <pc:sldMk cId="941742667" sldId="258"/>
            <ac:picMk id="129" creationId="{9614E2D4-7EAA-6B6E-FDA0-D2E9E6E1F272}"/>
          </ac:picMkLst>
        </pc:picChg>
        <pc:picChg chg="add del mod">
          <ac:chgData name="Connor Hein-Jones" userId="194f82a9-ec51-4894-9fb5-6e95ad1b93d2" providerId="ADAL" clId="{4D2E1DFE-ADD0-48AA-822E-E4D8F8BAEE64}" dt="2022-10-07T12:22:36.530" v="839" actId="478"/>
          <ac:picMkLst>
            <pc:docMk/>
            <pc:sldMk cId="941742667" sldId="258"/>
            <ac:picMk id="130" creationId="{950EDD99-1DB6-3E96-B05A-FCE57BBD5B13}"/>
          </ac:picMkLst>
        </pc:picChg>
        <pc:picChg chg="add del mod">
          <ac:chgData name="Connor Hein-Jones" userId="194f82a9-ec51-4894-9fb5-6e95ad1b93d2" providerId="ADAL" clId="{4D2E1DFE-ADD0-48AA-822E-E4D8F8BAEE64}" dt="2022-10-07T12:21:53.993" v="835" actId="478"/>
          <ac:picMkLst>
            <pc:docMk/>
            <pc:sldMk cId="941742667" sldId="258"/>
            <ac:picMk id="134" creationId="{D8229EBE-0725-6418-36A1-D09AD46A4790}"/>
          </ac:picMkLst>
        </pc:picChg>
        <pc:picChg chg="add del mod">
          <ac:chgData name="Connor Hein-Jones" userId="194f82a9-ec51-4894-9fb5-6e95ad1b93d2" providerId="ADAL" clId="{4D2E1DFE-ADD0-48AA-822E-E4D8F8BAEE64}" dt="2022-10-07T12:23:21.158" v="846" actId="478"/>
          <ac:picMkLst>
            <pc:docMk/>
            <pc:sldMk cId="941742667" sldId="258"/>
            <ac:picMk id="136" creationId="{B711B2CB-BC54-EC4D-52C7-FC30685E20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573B-AD31-3647-ABD7-C436837061B4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3F968-2355-764A-B1D8-007C37DEE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8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B55BEF-F0C2-B443-905C-E89ABBE639A8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1232" r="1232"/>
          <a:stretch/>
        </p:blipFill>
        <p:spPr>
          <a:xfrm>
            <a:off x="9312000" y="0"/>
            <a:ext cx="2880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4761BC-941B-2444-9DF4-2A2CAFFDF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90901" y="2814032"/>
            <a:ext cx="1522197" cy="122993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6E47E78-5A21-2744-B62F-B56A84A26A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1514" y="2197684"/>
            <a:ext cx="8126896" cy="1817848"/>
          </a:xfrm>
        </p:spPr>
        <p:txBody>
          <a:bodyPr anchor="b" anchorCtr="0"/>
          <a:lstStyle>
            <a:lvl1pPr algn="l">
              <a:defRPr sz="6000">
                <a:solidFill>
                  <a:srgbClr val="9A031E"/>
                </a:solidFill>
              </a:defRPr>
            </a:lvl1pPr>
          </a:lstStyle>
          <a:p>
            <a:r>
              <a:rPr lang="en-GB" dirty="0"/>
              <a:t>This is a cover slide title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AF8425C-11DB-2844-976D-2C655DC07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15" y="4268808"/>
            <a:ext cx="7742548" cy="96153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4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9DAC98-E3D9-D64D-88F5-E4547E23F5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1514" y="2197684"/>
            <a:ext cx="8126896" cy="1817848"/>
          </a:xfrm>
        </p:spPr>
        <p:txBody>
          <a:bodyPr anchor="b" anchorCtr="0"/>
          <a:lstStyle>
            <a:lvl1pPr algn="l">
              <a:defRPr sz="6000">
                <a:solidFill>
                  <a:srgbClr val="9A031E"/>
                </a:solidFill>
              </a:defRPr>
            </a:lvl1pPr>
          </a:lstStyle>
          <a:p>
            <a:r>
              <a:rPr lang="en-GB" dirty="0"/>
              <a:t>This is a </a:t>
            </a:r>
            <a:br>
              <a:rPr lang="en-GB" dirty="0"/>
            </a:br>
            <a:r>
              <a:rPr lang="en-GB" dirty="0"/>
              <a:t>section slide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F7B3ED-A1AF-D749-84CB-96863756B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15" y="4268808"/>
            <a:ext cx="7742548" cy="96153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07A45E-35C1-A643-86C0-84E20E43F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52" b="20452"/>
          <a:stretch/>
        </p:blipFill>
        <p:spPr>
          <a:xfrm>
            <a:off x="765" y="6677696"/>
            <a:ext cx="12204000" cy="180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38B51C-7B2B-9E41-9F44-AA091F771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40135" y="5967079"/>
            <a:ext cx="608988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9BFB-FB63-6F49-BA24-9E564E1977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91554" y="1857725"/>
            <a:ext cx="9192626" cy="3142550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500">
                <a:solidFill>
                  <a:srgbClr val="9A031E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E14-CC61-CB48-B1BB-B977B3A3A6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52" b="20452"/>
          <a:stretch/>
        </p:blipFill>
        <p:spPr>
          <a:xfrm>
            <a:off x="765" y="6677696"/>
            <a:ext cx="12204000" cy="180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B2D7A-58E8-529E-96EA-4E311F1E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40135" y="5967079"/>
            <a:ext cx="608988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2788-EB5D-554D-A0AB-64FB668F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81431"/>
            <a:ext cx="9889503" cy="473861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9A031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ED4D5-2FBE-BA4A-B1E1-B0FDACA52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52" b="20452"/>
          <a:stretch/>
        </p:blipFill>
        <p:spPr>
          <a:xfrm>
            <a:off x="765" y="6677696"/>
            <a:ext cx="12204000" cy="18030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668098E-708C-A14F-9277-C1705EA13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5" y="12762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655EA-A952-94ED-ADCE-4769498CD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40135" y="5967079"/>
            <a:ext cx="608988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9548D1-1F09-774C-B66B-5D76C66C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146" y="1338069"/>
            <a:ext cx="5139665" cy="43513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ED4D5-2FBE-BA4A-B1E1-B0FDACA52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52" b="20452"/>
          <a:stretch/>
        </p:blipFill>
        <p:spPr>
          <a:xfrm>
            <a:off x="765" y="6677696"/>
            <a:ext cx="12204000" cy="180304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A81F206-35C6-8A42-AF24-36847E2319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868857" cy="6858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898E40B-8B72-A14A-8DFD-DFDB48C9E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3145" y="381431"/>
            <a:ext cx="4627945" cy="811643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9A031E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1EE2C-DADA-89E6-2138-45A359F73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340135" y="5967079"/>
            <a:ext cx="608988" cy="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457E6D5-D66B-A24B-B93B-16D0EC3F0F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8A7ED-2A78-F448-9E3A-18717F56F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14192"/>
            <a:ext cx="5264150" cy="502100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 full page image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FFA2C4-07BA-C14E-858A-50002647C1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1514" y="2197684"/>
            <a:ext cx="8126896" cy="1817848"/>
          </a:xfrm>
        </p:spPr>
        <p:txBody>
          <a:bodyPr anchor="b" anchorCtr="0"/>
          <a:lstStyle>
            <a:lvl1pPr algn="l">
              <a:defRPr sz="6000">
                <a:solidFill>
                  <a:srgbClr val="9A031E"/>
                </a:solidFill>
              </a:defRPr>
            </a:lvl1pPr>
          </a:lstStyle>
          <a:p>
            <a:r>
              <a:rPr lang="en-GB" dirty="0"/>
              <a:t>This is an </a:t>
            </a:r>
            <a:br>
              <a:rPr lang="en-GB" dirty="0"/>
            </a:br>
            <a:r>
              <a:rPr lang="en-GB" dirty="0"/>
              <a:t>end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540D97-8EA3-FF48-BA68-62C7928E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515" y="4268808"/>
            <a:ext cx="7742548" cy="96153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CD8198-67F4-CB4E-9F84-EFF15E90ED6F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1232" r="1232"/>
          <a:stretch/>
        </p:blipFill>
        <p:spPr>
          <a:xfrm>
            <a:off x="9312000" y="0"/>
            <a:ext cx="2880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74F47-77DC-7945-8E5D-C5995DC01C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90901" y="2814032"/>
            <a:ext cx="1522197" cy="12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C8EE7-59D3-5744-A703-E3352F7E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C78C4-40CA-B749-B358-4FE718A7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7" r:id="rId3"/>
    <p:sldLayoutId id="2147483654" r:id="rId4"/>
    <p:sldLayoutId id="2147483679" r:id="rId5"/>
    <p:sldLayoutId id="2147483651" r:id="rId6"/>
    <p:sldLayoutId id="214748367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A9031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13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package" Target="../embeddings/Microsoft_Excel_Worksheet5.xlsx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2.xlsx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package" Target="../embeddings/Microsoft_Excel_Worksheet4.xlsx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Object 140">
            <a:extLst>
              <a:ext uri="{FF2B5EF4-FFF2-40B4-BE49-F238E27FC236}">
                <a16:creationId xmlns:a16="http://schemas.microsoft.com/office/drawing/2014/main" id="{EABFA975-1152-0FE2-315C-43E64F319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556522"/>
              </p:ext>
            </p:extLst>
          </p:nvPr>
        </p:nvGraphicFramePr>
        <p:xfrm>
          <a:off x="65881" y="154942"/>
          <a:ext cx="4168775" cy="301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35696" imgH="5086558" progId="Excel.Sheet.12">
                  <p:embed/>
                </p:oleObj>
              </mc:Choice>
              <mc:Fallback>
                <p:oleObj name="Worksheet" r:id="rId2" imgW="7035696" imgH="5086558" progId="Excel.Sheet.12">
                  <p:embed/>
                  <p:pic>
                    <p:nvPicPr>
                      <p:cNvPr id="141" name="Object 140">
                        <a:extLst>
                          <a:ext uri="{FF2B5EF4-FFF2-40B4-BE49-F238E27FC236}">
                            <a16:creationId xmlns:a16="http://schemas.microsoft.com/office/drawing/2014/main" id="{EABFA975-1152-0FE2-315C-43E64F319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81" y="154942"/>
                        <a:ext cx="4168775" cy="301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141">
            <a:extLst>
              <a:ext uri="{FF2B5EF4-FFF2-40B4-BE49-F238E27FC236}">
                <a16:creationId xmlns:a16="http://schemas.microsoft.com/office/drawing/2014/main" id="{4DD1696A-FC69-F834-1E7B-54AA28A94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554412"/>
              </p:ext>
            </p:extLst>
          </p:nvPr>
        </p:nvGraphicFramePr>
        <p:xfrm>
          <a:off x="3863975" y="177807"/>
          <a:ext cx="4251325" cy="307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35696" imgH="5086558" progId="Excel.Sheet.12">
                  <p:embed/>
                </p:oleObj>
              </mc:Choice>
              <mc:Fallback>
                <p:oleObj name="Worksheet" r:id="rId4" imgW="7035696" imgH="5086558" progId="Excel.Sheet.12">
                  <p:embed/>
                  <p:pic>
                    <p:nvPicPr>
                      <p:cNvPr id="142" name="Object 141">
                        <a:extLst>
                          <a:ext uri="{FF2B5EF4-FFF2-40B4-BE49-F238E27FC236}">
                            <a16:creationId xmlns:a16="http://schemas.microsoft.com/office/drawing/2014/main" id="{4DD1696A-FC69-F834-1E7B-54AA28A94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3975" y="177807"/>
                        <a:ext cx="4251325" cy="307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42">
            <a:extLst>
              <a:ext uri="{FF2B5EF4-FFF2-40B4-BE49-F238E27FC236}">
                <a16:creationId xmlns:a16="http://schemas.microsoft.com/office/drawing/2014/main" id="{D69C1FEF-58C4-A737-C6F9-D9783A1B3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68508"/>
              </p:ext>
            </p:extLst>
          </p:nvPr>
        </p:nvGraphicFramePr>
        <p:xfrm>
          <a:off x="7760470" y="3480432"/>
          <a:ext cx="4185467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035696" imgH="5086558" progId="Excel.Sheet.12">
                  <p:embed/>
                </p:oleObj>
              </mc:Choice>
              <mc:Fallback>
                <p:oleObj name="Worksheet" r:id="rId6" imgW="7035696" imgH="5086558" progId="Excel.Sheet.12">
                  <p:embed/>
                  <p:pic>
                    <p:nvPicPr>
                      <p:cNvPr id="143" name="Object 142">
                        <a:extLst>
                          <a:ext uri="{FF2B5EF4-FFF2-40B4-BE49-F238E27FC236}">
                            <a16:creationId xmlns:a16="http://schemas.microsoft.com/office/drawing/2014/main" id="{D69C1FEF-58C4-A737-C6F9-D9783A1B36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0470" y="3480432"/>
                        <a:ext cx="4185467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3">
            <a:extLst>
              <a:ext uri="{FF2B5EF4-FFF2-40B4-BE49-F238E27FC236}">
                <a16:creationId xmlns:a16="http://schemas.microsoft.com/office/drawing/2014/main" id="{A6557C4D-D9B7-F8CA-C249-5F3CA0E53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89383"/>
              </p:ext>
            </p:extLst>
          </p:nvPr>
        </p:nvGraphicFramePr>
        <p:xfrm>
          <a:off x="47626" y="3416300"/>
          <a:ext cx="4168774" cy="301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035696" imgH="5086558" progId="Excel.Sheet.12">
                  <p:embed/>
                </p:oleObj>
              </mc:Choice>
              <mc:Fallback>
                <p:oleObj name="Worksheet" r:id="rId8" imgW="7035696" imgH="5086558" progId="Excel.Sheet.12">
                  <p:embed/>
                  <p:pic>
                    <p:nvPicPr>
                      <p:cNvPr id="144" name="Object 143">
                        <a:extLst>
                          <a:ext uri="{FF2B5EF4-FFF2-40B4-BE49-F238E27FC236}">
                            <a16:creationId xmlns:a16="http://schemas.microsoft.com/office/drawing/2014/main" id="{A6557C4D-D9B7-F8CA-C249-5F3CA0E53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26" y="3416300"/>
                        <a:ext cx="4168774" cy="301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4">
            <a:extLst>
              <a:ext uri="{FF2B5EF4-FFF2-40B4-BE49-F238E27FC236}">
                <a16:creationId xmlns:a16="http://schemas.microsoft.com/office/drawing/2014/main" id="{56AA6D1A-9915-4EEA-8259-2A5924979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08942"/>
              </p:ext>
            </p:extLst>
          </p:nvPr>
        </p:nvGraphicFramePr>
        <p:xfrm>
          <a:off x="3743325" y="3428993"/>
          <a:ext cx="4185467" cy="302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7035696" imgH="5086558" progId="Excel.Sheet.12">
                  <p:embed/>
                </p:oleObj>
              </mc:Choice>
              <mc:Fallback>
                <p:oleObj name="Worksheet" r:id="rId10" imgW="7035696" imgH="5086558" progId="Excel.Sheet.12">
                  <p:embed/>
                  <p:pic>
                    <p:nvPicPr>
                      <p:cNvPr id="145" name="Object 144">
                        <a:extLst>
                          <a:ext uri="{FF2B5EF4-FFF2-40B4-BE49-F238E27FC236}">
                            <a16:creationId xmlns:a16="http://schemas.microsoft.com/office/drawing/2014/main" id="{56AA6D1A-9915-4EEA-8259-2A5924979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3325" y="3428993"/>
                        <a:ext cx="4185467" cy="3025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>
            <a:extLst>
              <a:ext uri="{FF2B5EF4-FFF2-40B4-BE49-F238E27FC236}">
                <a16:creationId xmlns:a16="http://schemas.microsoft.com/office/drawing/2014/main" id="{495D7210-6761-3573-D1BB-A52BDE5B7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13615"/>
              </p:ext>
            </p:extLst>
          </p:nvPr>
        </p:nvGraphicFramePr>
        <p:xfrm>
          <a:off x="7650163" y="233362"/>
          <a:ext cx="4168775" cy="301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7035696" imgH="5086558" progId="Excel.Sheet.12">
                  <p:embed/>
                </p:oleObj>
              </mc:Choice>
              <mc:Fallback>
                <p:oleObj name="Worksheet" r:id="rId12" imgW="7035696" imgH="5086558" progId="Excel.Sheet.12">
                  <p:embed/>
                  <p:pic>
                    <p:nvPicPr>
                      <p:cNvPr id="147" name="Object 146">
                        <a:extLst>
                          <a:ext uri="{FF2B5EF4-FFF2-40B4-BE49-F238E27FC236}">
                            <a16:creationId xmlns:a16="http://schemas.microsoft.com/office/drawing/2014/main" id="{495D7210-6761-3573-D1BB-A52BDE5B7C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50163" y="233362"/>
                        <a:ext cx="4168775" cy="301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742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148f530-2c6b-4229-a054-7976f9c33e1f"/>
</p:tagLst>
</file>

<file path=ppt/theme/theme1.xml><?xml version="1.0" encoding="utf-8"?>
<a:theme xmlns:a="http://schemas.openxmlformats.org/drawingml/2006/main" name="Office Theme">
  <a:themeElements>
    <a:clrScheme name="British Trithlon Nav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thlon England Presentation" id="{4379F678-EA1B-DE44-815A-401246381E09}" vid="{BB07F0CA-FF7F-F643-99A0-3DE383A81C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C64E3C4155C4B8C859C4C70CC1AA9" ma:contentTypeVersion="10" ma:contentTypeDescription="Create a new document." ma:contentTypeScope="" ma:versionID="5254eba1071cd1ee6e4adddb5db45017">
  <xsd:schema xmlns:xsd="http://www.w3.org/2001/XMLSchema" xmlns:xs="http://www.w3.org/2001/XMLSchema" xmlns:p="http://schemas.microsoft.com/office/2006/metadata/properties" xmlns:ns2="afcd0887-bf64-445c-af28-3dc44b6ef079" xmlns:ns3="3a1602ab-2fd5-486a-ae37-f98e28c767dd" targetNamespace="http://schemas.microsoft.com/office/2006/metadata/properties" ma:root="true" ma:fieldsID="263f7edf0d50381c781e5a0609cae6d2" ns2:_="" ns3:_="">
    <xsd:import namespace="afcd0887-bf64-445c-af28-3dc44b6ef079"/>
    <xsd:import namespace="3a1602ab-2fd5-486a-ae37-f98e28c767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d0887-bf64-445c-af28-3dc44b6ef0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1769dd-5e27-42a7-838e-bd92b8fd5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602ab-2fd5-486a-ae37-f98e28c767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e22a76-d9f3-40f2-b656-302b6b3e4cc4}" ma:internalName="TaxCatchAll" ma:showField="CatchAllData" ma:web="3a1602ab-2fd5-486a-ae37-f98e28c76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cd0887-bf64-445c-af28-3dc44b6ef079">
      <Terms xmlns="http://schemas.microsoft.com/office/infopath/2007/PartnerControls"/>
    </lcf76f155ced4ddcb4097134ff3c332f>
    <TaxCatchAll xmlns="3a1602ab-2fd5-486a-ae37-f98e28c767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D6AD95-066E-4176-AE5E-C4E44045F5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cd0887-bf64-445c-af28-3dc44b6ef079"/>
    <ds:schemaRef ds:uri="3a1602ab-2fd5-486a-ae37-f98e28c767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2EDCCD-AA02-4FB6-BE25-DC184600A405}">
  <ds:schemaRefs>
    <ds:schemaRef ds:uri="http://schemas.microsoft.com/office/2006/metadata/properties"/>
    <ds:schemaRef ds:uri="http://schemas.microsoft.com/office/infopath/2007/PartnerControls"/>
    <ds:schemaRef ds:uri="afcd0887-bf64-445c-af28-3dc44b6ef079"/>
    <ds:schemaRef ds:uri="3a1602ab-2fd5-486a-ae37-f98e28c767dd"/>
  </ds:schemaRefs>
</ds:datastoreItem>
</file>

<file path=customXml/itemProps3.xml><?xml version="1.0" encoding="utf-8"?>
<ds:datastoreItem xmlns:ds="http://schemas.openxmlformats.org/officeDocument/2006/customXml" ds:itemID="{AB56710C-0BD3-4349-B218-C088E3B9D3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Triathlon England Presentation</Template>
  <TotalTime>1431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Office Theme</vt:lpstr>
      <vt:lpstr>Microsoft Excel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Hein-Jones</dc:creator>
  <cp:lastModifiedBy>Connor Hein-Jones</cp:lastModifiedBy>
  <cp:revision>2</cp:revision>
  <dcterms:created xsi:type="dcterms:W3CDTF">2022-10-05T16:28:12Z</dcterms:created>
  <dcterms:modified xsi:type="dcterms:W3CDTF">2022-10-07T12:35:36Z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0x010100B0EC64E3C4155C4B8C859C4C70CC1AA9</vt:lpwstr>
  </property>
</Properties>
</file>